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9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71" autoAdjust="0"/>
    <p:restoredTop sz="94660"/>
  </p:normalViewPr>
  <p:slideViewPr>
    <p:cSldViewPr snapToGrid="0">
      <p:cViewPr varScale="1">
        <p:scale>
          <a:sx n="93" d="100"/>
          <a:sy n="93" d="100"/>
        </p:scale>
        <p:origin x="23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ED9EC9-B651-4E8B-821B-DD5BAE69CA31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C621042D-8075-432B-8897-51A41918D7B6}">
      <dgm:prSet/>
      <dgm:spPr/>
      <dgm:t>
        <a:bodyPr/>
        <a:lstStyle/>
        <a:p>
          <a:r>
            <a:rPr lang="en-US"/>
            <a:t>The nature and context of public service</a:t>
          </a:r>
        </a:p>
      </dgm:t>
    </dgm:pt>
    <dgm:pt modelId="{AA951F33-5C27-4BDE-A832-0358ECDE550E}" type="parTrans" cxnId="{D167F51A-733B-4437-B468-AF1863F12038}">
      <dgm:prSet/>
      <dgm:spPr/>
      <dgm:t>
        <a:bodyPr/>
        <a:lstStyle/>
        <a:p>
          <a:endParaRPr lang="en-US"/>
        </a:p>
      </dgm:t>
    </dgm:pt>
    <dgm:pt modelId="{AB0AFBAA-6365-4536-9185-904D7E2C5E65}" type="sibTrans" cxnId="{D167F51A-733B-4437-B468-AF1863F12038}">
      <dgm:prSet/>
      <dgm:spPr/>
      <dgm:t>
        <a:bodyPr/>
        <a:lstStyle/>
        <a:p>
          <a:endParaRPr lang="en-US"/>
        </a:p>
      </dgm:t>
    </dgm:pt>
    <dgm:pt modelId="{46454289-D389-40D9-B129-698C03D3AD8E}">
      <dgm:prSet/>
      <dgm:spPr/>
      <dgm:t>
        <a:bodyPr/>
        <a:lstStyle/>
        <a:p>
          <a:r>
            <a:rPr lang="en-US"/>
            <a:t>Intellectual roots of public administration and the field’s enduring debates</a:t>
          </a:r>
        </a:p>
      </dgm:t>
    </dgm:pt>
    <dgm:pt modelId="{6B40038C-59E2-4605-B0CF-5B36A50E0731}" type="parTrans" cxnId="{913460A7-2B17-45DE-B717-677A7F70B655}">
      <dgm:prSet/>
      <dgm:spPr/>
      <dgm:t>
        <a:bodyPr/>
        <a:lstStyle/>
        <a:p>
          <a:endParaRPr lang="en-US"/>
        </a:p>
      </dgm:t>
    </dgm:pt>
    <dgm:pt modelId="{F56CD588-5143-49C9-9350-DF6E5F78D0B4}" type="sibTrans" cxnId="{913460A7-2B17-45DE-B717-677A7F70B655}">
      <dgm:prSet/>
      <dgm:spPr/>
      <dgm:t>
        <a:bodyPr/>
        <a:lstStyle/>
        <a:p>
          <a:endParaRPr lang="en-US"/>
        </a:p>
      </dgm:t>
    </dgm:pt>
    <dgm:pt modelId="{F94CAB39-80DF-4B1F-90EB-1214897AF8B4}">
      <dgm:prSet/>
      <dgm:spPr/>
      <dgm:t>
        <a:bodyPr/>
        <a:lstStyle/>
        <a:p>
          <a:r>
            <a:rPr lang="en-US"/>
            <a:t>How government differs from business</a:t>
          </a:r>
        </a:p>
      </dgm:t>
    </dgm:pt>
    <dgm:pt modelId="{3B9F0F93-E46B-4326-AB7D-9EA0551EE3E2}" type="parTrans" cxnId="{1E844DFB-FA34-49A2-B422-CF510BFAD14A}">
      <dgm:prSet/>
      <dgm:spPr/>
      <dgm:t>
        <a:bodyPr/>
        <a:lstStyle/>
        <a:p>
          <a:endParaRPr lang="en-US"/>
        </a:p>
      </dgm:t>
    </dgm:pt>
    <dgm:pt modelId="{BC078CF4-EA8F-4DA0-A19A-0FA92B29ED3E}" type="sibTrans" cxnId="{1E844DFB-FA34-49A2-B422-CF510BFAD14A}">
      <dgm:prSet/>
      <dgm:spPr/>
      <dgm:t>
        <a:bodyPr/>
        <a:lstStyle/>
        <a:p>
          <a:endParaRPr lang="en-US"/>
        </a:p>
      </dgm:t>
    </dgm:pt>
    <dgm:pt modelId="{37FD4E4E-714B-411A-AB09-A91282AE6773}">
      <dgm:prSet/>
      <dgm:spPr/>
      <dgm:t>
        <a:bodyPr/>
        <a:lstStyle/>
        <a:p>
          <a:r>
            <a:rPr lang="en-US"/>
            <a:t>The importance of social equity</a:t>
          </a:r>
        </a:p>
      </dgm:t>
    </dgm:pt>
    <dgm:pt modelId="{48C1B77B-227B-4ECF-86AA-95467B7B8871}" type="parTrans" cxnId="{88AAB902-4DE4-409E-BAB3-B8C4A5724991}">
      <dgm:prSet/>
      <dgm:spPr/>
      <dgm:t>
        <a:bodyPr/>
        <a:lstStyle/>
        <a:p>
          <a:endParaRPr lang="en-US"/>
        </a:p>
      </dgm:t>
    </dgm:pt>
    <dgm:pt modelId="{0330D686-67AE-46D1-BEA3-AAB6BDB08420}" type="sibTrans" cxnId="{88AAB902-4DE4-409E-BAB3-B8C4A5724991}">
      <dgm:prSet/>
      <dgm:spPr/>
      <dgm:t>
        <a:bodyPr/>
        <a:lstStyle/>
        <a:p>
          <a:endParaRPr lang="en-US"/>
        </a:p>
      </dgm:t>
    </dgm:pt>
    <dgm:pt modelId="{BADB6E93-8A82-4C02-985C-0CDED584DDD7}">
      <dgm:prSet/>
      <dgm:spPr/>
      <dgm:t>
        <a:bodyPr/>
        <a:lstStyle/>
        <a:p>
          <a:r>
            <a:rPr lang="en-US"/>
            <a:t>The interdependence of government and nonprofits</a:t>
          </a:r>
        </a:p>
      </dgm:t>
    </dgm:pt>
    <dgm:pt modelId="{0D4F2A79-BF3E-4470-B685-6AF5EDC1FEDA}" type="parTrans" cxnId="{87795238-6A68-4D01-B046-3B63FF619159}">
      <dgm:prSet/>
      <dgm:spPr/>
      <dgm:t>
        <a:bodyPr/>
        <a:lstStyle/>
        <a:p>
          <a:endParaRPr lang="en-US"/>
        </a:p>
      </dgm:t>
    </dgm:pt>
    <dgm:pt modelId="{4EA140A6-0056-452A-8D8B-C36AAC40FEDB}" type="sibTrans" cxnId="{87795238-6A68-4D01-B046-3B63FF619159}">
      <dgm:prSet/>
      <dgm:spPr/>
      <dgm:t>
        <a:bodyPr/>
        <a:lstStyle/>
        <a:p>
          <a:endParaRPr lang="en-US"/>
        </a:p>
      </dgm:t>
    </dgm:pt>
    <dgm:pt modelId="{0225C51C-0720-6345-8FE9-5903C3207107}" type="pres">
      <dgm:prSet presAssocID="{D8ED9EC9-B651-4E8B-821B-DD5BAE69CA31}" presName="linear" presStyleCnt="0">
        <dgm:presLayoutVars>
          <dgm:animLvl val="lvl"/>
          <dgm:resizeHandles val="exact"/>
        </dgm:presLayoutVars>
      </dgm:prSet>
      <dgm:spPr/>
    </dgm:pt>
    <dgm:pt modelId="{578D9CB4-A0AD-7C4B-BBFC-5FC57D6CF173}" type="pres">
      <dgm:prSet presAssocID="{C621042D-8075-432B-8897-51A41918D7B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623AE2A-6A56-DD4A-8B17-02097CBEA765}" type="pres">
      <dgm:prSet presAssocID="{AB0AFBAA-6365-4536-9185-904D7E2C5E65}" presName="spacer" presStyleCnt="0"/>
      <dgm:spPr/>
    </dgm:pt>
    <dgm:pt modelId="{F1208387-314C-6940-9A70-AEEDB40B2E03}" type="pres">
      <dgm:prSet presAssocID="{46454289-D389-40D9-B129-698C03D3AD8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AFAF597-E68A-6340-97C1-18AEC68F9CC9}" type="pres">
      <dgm:prSet presAssocID="{F56CD588-5143-49C9-9350-DF6E5F78D0B4}" presName="spacer" presStyleCnt="0"/>
      <dgm:spPr/>
    </dgm:pt>
    <dgm:pt modelId="{9C7B1C69-D1F7-6447-84C3-4C94131C6431}" type="pres">
      <dgm:prSet presAssocID="{F94CAB39-80DF-4B1F-90EB-1214897AF8B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3679C9F-46F6-274F-84D4-8166C7B1CBD9}" type="pres">
      <dgm:prSet presAssocID="{BC078CF4-EA8F-4DA0-A19A-0FA92B29ED3E}" presName="spacer" presStyleCnt="0"/>
      <dgm:spPr/>
    </dgm:pt>
    <dgm:pt modelId="{0C080110-5CEF-144D-AC00-51D8AC7894CC}" type="pres">
      <dgm:prSet presAssocID="{37FD4E4E-714B-411A-AB09-A91282AE677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6C705D0-3DA0-6749-9939-47C539A71416}" type="pres">
      <dgm:prSet presAssocID="{0330D686-67AE-46D1-BEA3-AAB6BDB08420}" presName="spacer" presStyleCnt="0"/>
      <dgm:spPr/>
    </dgm:pt>
    <dgm:pt modelId="{80E768AA-780A-D445-A0A5-3FA02AB0A744}" type="pres">
      <dgm:prSet presAssocID="{BADB6E93-8A82-4C02-985C-0CDED584DDD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8AAB902-4DE4-409E-BAB3-B8C4A5724991}" srcId="{D8ED9EC9-B651-4E8B-821B-DD5BAE69CA31}" destId="{37FD4E4E-714B-411A-AB09-A91282AE6773}" srcOrd="3" destOrd="0" parTransId="{48C1B77B-227B-4ECF-86AA-95467B7B8871}" sibTransId="{0330D686-67AE-46D1-BEA3-AAB6BDB08420}"/>
    <dgm:cxn modelId="{DA26BD17-78E1-F14D-BE05-FB7DB90BEA19}" type="presOf" srcId="{D8ED9EC9-B651-4E8B-821B-DD5BAE69CA31}" destId="{0225C51C-0720-6345-8FE9-5903C3207107}" srcOrd="0" destOrd="0" presId="urn:microsoft.com/office/officeart/2005/8/layout/vList2"/>
    <dgm:cxn modelId="{D167F51A-733B-4437-B468-AF1863F12038}" srcId="{D8ED9EC9-B651-4E8B-821B-DD5BAE69CA31}" destId="{C621042D-8075-432B-8897-51A41918D7B6}" srcOrd="0" destOrd="0" parTransId="{AA951F33-5C27-4BDE-A832-0358ECDE550E}" sibTransId="{AB0AFBAA-6365-4536-9185-904D7E2C5E65}"/>
    <dgm:cxn modelId="{87795238-6A68-4D01-B046-3B63FF619159}" srcId="{D8ED9EC9-B651-4E8B-821B-DD5BAE69CA31}" destId="{BADB6E93-8A82-4C02-985C-0CDED584DDD7}" srcOrd="4" destOrd="0" parTransId="{0D4F2A79-BF3E-4470-B685-6AF5EDC1FEDA}" sibTransId="{4EA140A6-0056-452A-8D8B-C36AAC40FEDB}"/>
    <dgm:cxn modelId="{80281345-A442-374E-9EFA-FA0CE2806D08}" type="presOf" srcId="{BADB6E93-8A82-4C02-985C-0CDED584DDD7}" destId="{80E768AA-780A-D445-A0A5-3FA02AB0A744}" srcOrd="0" destOrd="0" presId="urn:microsoft.com/office/officeart/2005/8/layout/vList2"/>
    <dgm:cxn modelId="{7BBFF24C-7E55-B94D-9E3D-E6C50C6740AA}" type="presOf" srcId="{C621042D-8075-432B-8897-51A41918D7B6}" destId="{578D9CB4-A0AD-7C4B-BBFC-5FC57D6CF173}" srcOrd="0" destOrd="0" presId="urn:microsoft.com/office/officeart/2005/8/layout/vList2"/>
    <dgm:cxn modelId="{285DB797-0668-3242-85B8-673A94AD26E5}" type="presOf" srcId="{37FD4E4E-714B-411A-AB09-A91282AE6773}" destId="{0C080110-5CEF-144D-AC00-51D8AC7894CC}" srcOrd="0" destOrd="0" presId="urn:microsoft.com/office/officeart/2005/8/layout/vList2"/>
    <dgm:cxn modelId="{913460A7-2B17-45DE-B717-677A7F70B655}" srcId="{D8ED9EC9-B651-4E8B-821B-DD5BAE69CA31}" destId="{46454289-D389-40D9-B129-698C03D3AD8E}" srcOrd="1" destOrd="0" parTransId="{6B40038C-59E2-4605-B0CF-5B36A50E0731}" sibTransId="{F56CD588-5143-49C9-9350-DF6E5F78D0B4}"/>
    <dgm:cxn modelId="{B63F91E2-DAB4-1F42-BC1B-CBB68267922B}" type="presOf" srcId="{F94CAB39-80DF-4B1F-90EB-1214897AF8B4}" destId="{9C7B1C69-D1F7-6447-84C3-4C94131C6431}" srcOrd="0" destOrd="0" presId="urn:microsoft.com/office/officeart/2005/8/layout/vList2"/>
    <dgm:cxn modelId="{2BCC80F8-C8A3-924F-B8AB-ACE8DD13FB7B}" type="presOf" srcId="{46454289-D389-40D9-B129-698C03D3AD8E}" destId="{F1208387-314C-6940-9A70-AEEDB40B2E03}" srcOrd="0" destOrd="0" presId="urn:microsoft.com/office/officeart/2005/8/layout/vList2"/>
    <dgm:cxn modelId="{1E844DFB-FA34-49A2-B422-CF510BFAD14A}" srcId="{D8ED9EC9-B651-4E8B-821B-DD5BAE69CA31}" destId="{F94CAB39-80DF-4B1F-90EB-1214897AF8B4}" srcOrd="2" destOrd="0" parTransId="{3B9F0F93-E46B-4326-AB7D-9EA0551EE3E2}" sibTransId="{BC078CF4-EA8F-4DA0-A19A-0FA92B29ED3E}"/>
    <dgm:cxn modelId="{44773D1F-1474-5643-9067-7E73E3FF1286}" type="presParOf" srcId="{0225C51C-0720-6345-8FE9-5903C3207107}" destId="{578D9CB4-A0AD-7C4B-BBFC-5FC57D6CF173}" srcOrd="0" destOrd="0" presId="urn:microsoft.com/office/officeart/2005/8/layout/vList2"/>
    <dgm:cxn modelId="{107D8023-2BEE-C649-BF9E-872868C69EBA}" type="presParOf" srcId="{0225C51C-0720-6345-8FE9-5903C3207107}" destId="{E623AE2A-6A56-DD4A-8B17-02097CBEA765}" srcOrd="1" destOrd="0" presId="urn:microsoft.com/office/officeart/2005/8/layout/vList2"/>
    <dgm:cxn modelId="{08394382-7E32-754A-9A3E-CA0AE20486CD}" type="presParOf" srcId="{0225C51C-0720-6345-8FE9-5903C3207107}" destId="{F1208387-314C-6940-9A70-AEEDB40B2E03}" srcOrd="2" destOrd="0" presId="urn:microsoft.com/office/officeart/2005/8/layout/vList2"/>
    <dgm:cxn modelId="{280A76BD-82A9-B446-9322-0ABC7929430E}" type="presParOf" srcId="{0225C51C-0720-6345-8FE9-5903C3207107}" destId="{CAFAF597-E68A-6340-97C1-18AEC68F9CC9}" srcOrd="3" destOrd="0" presId="urn:microsoft.com/office/officeart/2005/8/layout/vList2"/>
    <dgm:cxn modelId="{654003CD-86E1-DE42-80AB-64C13FBDA54A}" type="presParOf" srcId="{0225C51C-0720-6345-8FE9-5903C3207107}" destId="{9C7B1C69-D1F7-6447-84C3-4C94131C6431}" srcOrd="4" destOrd="0" presId="urn:microsoft.com/office/officeart/2005/8/layout/vList2"/>
    <dgm:cxn modelId="{AC7DEAA9-0554-4A42-A92C-8D5D3A096590}" type="presParOf" srcId="{0225C51C-0720-6345-8FE9-5903C3207107}" destId="{73679C9F-46F6-274F-84D4-8166C7B1CBD9}" srcOrd="5" destOrd="0" presId="urn:microsoft.com/office/officeart/2005/8/layout/vList2"/>
    <dgm:cxn modelId="{89C122D2-0B6D-8542-ADFF-743C176259DB}" type="presParOf" srcId="{0225C51C-0720-6345-8FE9-5903C3207107}" destId="{0C080110-5CEF-144D-AC00-51D8AC7894CC}" srcOrd="6" destOrd="0" presId="urn:microsoft.com/office/officeart/2005/8/layout/vList2"/>
    <dgm:cxn modelId="{657E8478-462F-3F4C-8EED-E5862FE16B9B}" type="presParOf" srcId="{0225C51C-0720-6345-8FE9-5903C3207107}" destId="{66C705D0-3DA0-6749-9939-47C539A71416}" srcOrd="7" destOrd="0" presId="urn:microsoft.com/office/officeart/2005/8/layout/vList2"/>
    <dgm:cxn modelId="{D724720E-BE05-B747-B7CA-847F3F9F54AA}" type="presParOf" srcId="{0225C51C-0720-6345-8FE9-5903C3207107}" destId="{80E768AA-780A-D445-A0A5-3FA02AB0A74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4518741-69F3-41D1-93C2-9AE71EF62E69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74D3210D-A795-4178-A41E-E802425E3912}">
      <dgm:prSet/>
      <dgm:spPr/>
      <dgm:t>
        <a:bodyPr/>
        <a:lstStyle/>
        <a:p>
          <a:r>
            <a:rPr lang="en-US"/>
            <a:t>Public administration relies on civic engagement and cooperation/collaboration between government, nonprofits, and businesses.</a:t>
          </a:r>
        </a:p>
      </dgm:t>
    </dgm:pt>
    <dgm:pt modelId="{CBC6330B-5D02-432D-B097-E1A695374428}" type="parTrans" cxnId="{651444BD-4C95-4DAA-9EA6-7CBA09E04EAA}">
      <dgm:prSet/>
      <dgm:spPr/>
      <dgm:t>
        <a:bodyPr/>
        <a:lstStyle/>
        <a:p>
          <a:endParaRPr lang="en-US"/>
        </a:p>
      </dgm:t>
    </dgm:pt>
    <dgm:pt modelId="{3228F005-4462-4B9C-AFA5-973B7A1C1986}" type="sibTrans" cxnId="{651444BD-4C95-4DAA-9EA6-7CBA09E04EAA}">
      <dgm:prSet/>
      <dgm:spPr/>
      <dgm:t>
        <a:bodyPr/>
        <a:lstStyle/>
        <a:p>
          <a:endParaRPr lang="en-US"/>
        </a:p>
      </dgm:t>
    </dgm:pt>
    <dgm:pt modelId="{5C2CD09F-72A2-42EF-90BF-AC61A93CBC02}">
      <dgm:prSet/>
      <dgm:spPr/>
      <dgm:t>
        <a:bodyPr/>
        <a:lstStyle/>
        <a:p>
          <a:r>
            <a:rPr lang="en-US"/>
            <a:t>Public administration often relies on federalism to accomplish goals and carry out programs</a:t>
          </a:r>
        </a:p>
      </dgm:t>
    </dgm:pt>
    <dgm:pt modelId="{C490308A-4A16-4D5C-90EA-4F673426473F}" type="parTrans" cxnId="{98DB8470-B666-4ED6-A6BC-5175C77F5D0E}">
      <dgm:prSet/>
      <dgm:spPr/>
      <dgm:t>
        <a:bodyPr/>
        <a:lstStyle/>
        <a:p>
          <a:endParaRPr lang="en-US"/>
        </a:p>
      </dgm:t>
    </dgm:pt>
    <dgm:pt modelId="{E7AD05C5-DC27-4D8E-8CFF-55696ACBEF0B}" type="sibTrans" cxnId="{98DB8470-B666-4ED6-A6BC-5175C77F5D0E}">
      <dgm:prSet/>
      <dgm:spPr/>
      <dgm:t>
        <a:bodyPr/>
        <a:lstStyle/>
        <a:p>
          <a:endParaRPr lang="en-US"/>
        </a:p>
      </dgm:t>
    </dgm:pt>
    <dgm:pt modelId="{AD45230C-EB8C-4E8E-B0A4-9CC680E1F115}">
      <dgm:prSet/>
      <dgm:spPr/>
      <dgm:t>
        <a:bodyPr/>
        <a:lstStyle/>
        <a:p>
          <a:r>
            <a:rPr lang="en-US" b="0" dirty="0"/>
            <a:t>The ultimate goal of public administration is to responsibly facilitate constitutional democracy through resilient governance; this calls for an expert workforce and requires confidence in people and public institutions.</a:t>
          </a:r>
        </a:p>
      </dgm:t>
    </dgm:pt>
    <dgm:pt modelId="{7B7A1FE3-D042-4363-A76E-39F6150F93BB}" type="parTrans" cxnId="{9FACD534-8E29-4209-A4D4-0B16076A901E}">
      <dgm:prSet/>
      <dgm:spPr/>
      <dgm:t>
        <a:bodyPr/>
        <a:lstStyle/>
        <a:p>
          <a:endParaRPr lang="en-US"/>
        </a:p>
      </dgm:t>
    </dgm:pt>
    <dgm:pt modelId="{715F1A44-6C2E-478F-A72B-C85AC5CC75DF}" type="sibTrans" cxnId="{9FACD534-8E29-4209-A4D4-0B16076A901E}">
      <dgm:prSet/>
      <dgm:spPr/>
      <dgm:t>
        <a:bodyPr/>
        <a:lstStyle/>
        <a:p>
          <a:endParaRPr lang="en-US"/>
        </a:p>
      </dgm:t>
    </dgm:pt>
    <dgm:pt modelId="{CCA54C47-6781-814C-808C-46749BF447F4}" type="pres">
      <dgm:prSet presAssocID="{94518741-69F3-41D1-93C2-9AE71EF62E69}" presName="vert0" presStyleCnt="0">
        <dgm:presLayoutVars>
          <dgm:dir/>
          <dgm:animOne val="branch"/>
          <dgm:animLvl val="lvl"/>
        </dgm:presLayoutVars>
      </dgm:prSet>
      <dgm:spPr/>
    </dgm:pt>
    <dgm:pt modelId="{17266F1E-F020-D244-B089-16259286DD72}" type="pres">
      <dgm:prSet presAssocID="{74D3210D-A795-4178-A41E-E802425E3912}" presName="thickLine" presStyleLbl="alignNode1" presStyleIdx="0" presStyleCnt="3"/>
      <dgm:spPr/>
    </dgm:pt>
    <dgm:pt modelId="{8B2702C0-2EA2-724E-86AA-02826B55308A}" type="pres">
      <dgm:prSet presAssocID="{74D3210D-A795-4178-A41E-E802425E3912}" presName="horz1" presStyleCnt="0"/>
      <dgm:spPr/>
    </dgm:pt>
    <dgm:pt modelId="{E1244705-DF96-0244-BDF2-0076127D4723}" type="pres">
      <dgm:prSet presAssocID="{74D3210D-A795-4178-A41E-E802425E3912}" presName="tx1" presStyleLbl="revTx" presStyleIdx="0" presStyleCnt="3"/>
      <dgm:spPr/>
    </dgm:pt>
    <dgm:pt modelId="{D82C2510-0F2F-7D49-ACD0-F17AE0F686E6}" type="pres">
      <dgm:prSet presAssocID="{74D3210D-A795-4178-A41E-E802425E3912}" presName="vert1" presStyleCnt="0"/>
      <dgm:spPr/>
    </dgm:pt>
    <dgm:pt modelId="{6EB9D57B-1FDF-2448-AACD-3DC3613F062C}" type="pres">
      <dgm:prSet presAssocID="{5C2CD09F-72A2-42EF-90BF-AC61A93CBC02}" presName="thickLine" presStyleLbl="alignNode1" presStyleIdx="1" presStyleCnt="3"/>
      <dgm:spPr/>
    </dgm:pt>
    <dgm:pt modelId="{59180DFD-D367-6E48-A92E-4FC6E836F659}" type="pres">
      <dgm:prSet presAssocID="{5C2CD09F-72A2-42EF-90BF-AC61A93CBC02}" presName="horz1" presStyleCnt="0"/>
      <dgm:spPr/>
    </dgm:pt>
    <dgm:pt modelId="{BCDABB43-15ED-2E49-97D1-4E021990EFA5}" type="pres">
      <dgm:prSet presAssocID="{5C2CD09F-72A2-42EF-90BF-AC61A93CBC02}" presName="tx1" presStyleLbl="revTx" presStyleIdx="1" presStyleCnt="3"/>
      <dgm:spPr/>
    </dgm:pt>
    <dgm:pt modelId="{4A268E30-7CDA-8447-91F6-8771E5DEC1AB}" type="pres">
      <dgm:prSet presAssocID="{5C2CD09F-72A2-42EF-90BF-AC61A93CBC02}" presName="vert1" presStyleCnt="0"/>
      <dgm:spPr/>
    </dgm:pt>
    <dgm:pt modelId="{027F9549-D3B5-0D42-9B61-75758CBF7B80}" type="pres">
      <dgm:prSet presAssocID="{AD45230C-EB8C-4E8E-B0A4-9CC680E1F115}" presName="thickLine" presStyleLbl="alignNode1" presStyleIdx="2" presStyleCnt="3"/>
      <dgm:spPr/>
    </dgm:pt>
    <dgm:pt modelId="{9949ABA5-3E8F-B443-904F-113C6EDF183D}" type="pres">
      <dgm:prSet presAssocID="{AD45230C-EB8C-4E8E-B0A4-9CC680E1F115}" presName="horz1" presStyleCnt="0"/>
      <dgm:spPr/>
    </dgm:pt>
    <dgm:pt modelId="{D9E0B971-8F5F-FC48-9AF0-CAA317975105}" type="pres">
      <dgm:prSet presAssocID="{AD45230C-EB8C-4E8E-B0A4-9CC680E1F115}" presName="tx1" presStyleLbl="revTx" presStyleIdx="2" presStyleCnt="3"/>
      <dgm:spPr/>
    </dgm:pt>
    <dgm:pt modelId="{3C2EAAE3-79EF-9A4D-9254-66651C7A907C}" type="pres">
      <dgm:prSet presAssocID="{AD45230C-EB8C-4E8E-B0A4-9CC680E1F115}" presName="vert1" presStyleCnt="0"/>
      <dgm:spPr/>
    </dgm:pt>
  </dgm:ptLst>
  <dgm:cxnLst>
    <dgm:cxn modelId="{1606B811-6E0F-804C-BA9A-D01B5FD02827}" type="presOf" srcId="{AD45230C-EB8C-4E8E-B0A4-9CC680E1F115}" destId="{D9E0B971-8F5F-FC48-9AF0-CAA317975105}" srcOrd="0" destOrd="0" presId="urn:microsoft.com/office/officeart/2008/layout/LinedList"/>
    <dgm:cxn modelId="{9FACD534-8E29-4209-A4D4-0B16076A901E}" srcId="{94518741-69F3-41D1-93C2-9AE71EF62E69}" destId="{AD45230C-EB8C-4E8E-B0A4-9CC680E1F115}" srcOrd="2" destOrd="0" parTransId="{7B7A1FE3-D042-4363-A76E-39F6150F93BB}" sibTransId="{715F1A44-6C2E-478F-A72B-C85AC5CC75DF}"/>
    <dgm:cxn modelId="{98DB8470-B666-4ED6-A6BC-5175C77F5D0E}" srcId="{94518741-69F3-41D1-93C2-9AE71EF62E69}" destId="{5C2CD09F-72A2-42EF-90BF-AC61A93CBC02}" srcOrd="1" destOrd="0" parTransId="{C490308A-4A16-4D5C-90EA-4F673426473F}" sibTransId="{E7AD05C5-DC27-4D8E-8CFF-55696ACBEF0B}"/>
    <dgm:cxn modelId="{34012473-08B3-EC48-8C6C-037BAD64D735}" type="presOf" srcId="{94518741-69F3-41D1-93C2-9AE71EF62E69}" destId="{CCA54C47-6781-814C-808C-46749BF447F4}" srcOrd="0" destOrd="0" presId="urn:microsoft.com/office/officeart/2008/layout/LinedList"/>
    <dgm:cxn modelId="{B1CC697F-327A-FB41-9C80-5B55E11AE20C}" type="presOf" srcId="{5C2CD09F-72A2-42EF-90BF-AC61A93CBC02}" destId="{BCDABB43-15ED-2E49-97D1-4E021990EFA5}" srcOrd="0" destOrd="0" presId="urn:microsoft.com/office/officeart/2008/layout/LinedList"/>
    <dgm:cxn modelId="{AB436EBA-CCDE-EB4E-A7B8-BA983030B754}" type="presOf" srcId="{74D3210D-A795-4178-A41E-E802425E3912}" destId="{E1244705-DF96-0244-BDF2-0076127D4723}" srcOrd="0" destOrd="0" presId="urn:microsoft.com/office/officeart/2008/layout/LinedList"/>
    <dgm:cxn modelId="{651444BD-4C95-4DAA-9EA6-7CBA09E04EAA}" srcId="{94518741-69F3-41D1-93C2-9AE71EF62E69}" destId="{74D3210D-A795-4178-A41E-E802425E3912}" srcOrd="0" destOrd="0" parTransId="{CBC6330B-5D02-432D-B097-E1A695374428}" sibTransId="{3228F005-4462-4B9C-AFA5-973B7A1C1986}"/>
    <dgm:cxn modelId="{CCFC694D-33EA-AF46-9169-1FFC8C0DEBA0}" type="presParOf" srcId="{CCA54C47-6781-814C-808C-46749BF447F4}" destId="{17266F1E-F020-D244-B089-16259286DD72}" srcOrd="0" destOrd="0" presId="urn:microsoft.com/office/officeart/2008/layout/LinedList"/>
    <dgm:cxn modelId="{D4D4C829-C4FD-EE4A-86F5-02F5CA14E1DD}" type="presParOf" srcId="{CCA54C47-6781-814C-808C-46749BF447F4}" destId="{8B2702C0-2EA2-724E-86AA-02826B55308A}" srcOrd="1" destOrd="0" presId="urn:microsoft.com/office/officeart/2008/layout/LinedList"/>
    <dgm:cxn modelId="{234BCEAD-71F8-854B-B0F7-CB321E78C3BD}" type="presParOf" srcId="{8B2702C0-2EA2-724E-86AA-02826B55308A}" destId="{E1244705-DF96-0244-BDF2-0076127D4723}" srcOrd="0" destOrd="0" presId="urn:microsoft.com/office/officeart/2008/layout/LinedList"/>
    <dgm:cxn modelId="{AC5700E2-6EEB-4646-B9F0-66227C3B7E89}" type="presParOf" srcId="{8B2702C0-2EA2-724E-86AA-02826B55308A}" destId="{D82C2510-0F2F-7D49-ACD0-F17AE0F686E6}" srcOrd="1" destOrd="0" presId="urn:microsoft.com/office/officeart/2008/layout/LinedList"/>
    <dgm:cxn modelId="{4C53C363-B293-094D-BD09-14601F678F2E}" type="presParOf" srcId="{CCA54C47-6781-814C-808C-46749BF447F4}" destId="{6EB9D57B-1FDF-2448-AACD-3DC3613F062C}" srcOrd="2" destOrd="0" presId="urn:microsoft.com/office/officeart/2008/layout/LinedList"/>
    <dgm:cxn modelId="{AE5439F8-1B90-D74F-8148-F3AE64B525E8}" type="presParOf" srcId="{CCA54C47-6781-814C-808C-46749BF447F4}" destId="{59180DFD-D367-6E48-A92E-4FC6E836F659}" srcOrd="3" destOrd="0" presId="urn:microsoft.com/office/officeart/2008/layout/LinedList"/>
    <dgm:cxn modelId="{B65DB22F-D7E5-CA45-9B94-CB7F6CA031DC}" type="presParOf" srcId="{59180DFD-D367-6E48-A92E-4FC6E836F659}" destId="{BCDABB43-15ED-2E49-97D1-4E021990EFA5}" srcOrd="0" destOrd="0" presId="urn:microsoft.com/office/officeart/2008/layout/LinedList"/>
    <dgm:cxn modelId="{961E46E5-AAE7-6946-86F8-CB9F87E1E955}" type="presParOf" srcId="{59180DFD-D367-6E48-A92E-4FC6E836F659}" destId="{4A268E30-7CDA-8447-91F6-8771E5DEC1AB}" srcOrd="1" destOrd="0" presId="urn:microsoft.com/office/officeart/2008/layout/LinedList"/>
    <dgm:cxn modelId="{B5747D8F-D1E2-424F-A582-077B589E17F5}" type="presParOf" srcId="{CCA54C47-6781-814C-808C-46749BF447F4}" destId="{027F9549-D3B5-0D42-9B61-75758CBF7B80}" srcOrd="4" destOrd="0" presId="urn:microsoft.com/office/officeart/2008/layout/LinedList"/>
    <dgm:cxn modelId="{7D03C9B3-613A-074C-BBFF-CD84B245BD32}" type="presParOf" srcId="{CCA54C47-6781-814C-808C-46749BF447F4}" destId="{9949ABA5-3E8F-B443-904F-113C6EDF183D}" srcOrd="5" destOrd="0" presId="urn:microsoft.com/office/officeart/2008/layout/LinedList"/>
    <dgm:cxn modelId="{8D849AF6-F59F-5049-98B6-C90F62D7F87D}" type="presParOf" srcId="{9949ABA5-3E8F-B443-904F-113C6EDF183D}" destId="{D9E0B971-8F5F-FC48-9AF0-CAA317975105}" srcOrd="0" destOrd="0" presId="urn:microsoft.com/office/officeart/2008/layout/LinedList"/>
    <dgm:cxn modelId="{0FF2FE5C-CCD2-374E-AAB8-44339F2FCF29}" type="presParOf" srcId="{9949ABA5-3E8F-B443-904F-113C6EDF183D}" destId="{3C2EAAE3-79EF-9A4D-9254-66651C7A907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0EF609-9444-431F-AF7A-26466CCEA35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7C08EE4-1318-4954-9ADD-012F2859E2F2}">
      <dgm:prSet/>
      <dgm:spPr/>
      <dgm:t>
        <a:bodyPr/>
        <a:lstStyle/>
        <a:p>
          <a:r>
            <a:rPr lang="en-US"/>
            <a:t>To lead and manage in public governance</a:t>
          </a:r>
        </a:p>
      </dgm:t>
    </dgm:pt>
    <dgm:pt modelId="{91EB2A8F-76C5-4800-86BE-F94803ACF394}" type="parTrans" cxnId="{0457200B-CB70-4F80-B6D9-1A5FE9514DB1}">
      <dgm:prSet/>
      <dgm:spPr/>
      <dgm:t>
        <a:bodyPr/>
        <a:lstStyle/>
        <a:p>
          <a:endParaRPr lang="en-US"/>
        </a:p>
      </dgm:t>
    </dgm:pt>
    <dgm:pt modelId="{ADBF1E25-533A-4235-A957-6E4A90FE9172}" type="sibTrans" cxnId="{0457200B-CB70-4F80-B6D9-1A5FE9514DB1}">
      <dgm:prSet/>
      <dgm:spPr/>
      <dgm:t>
        <a:bodyPr/>
        <a:lstStyle/>
        <a:p>
          <a:endParaRPr lang="en-US"/>
        </a:p>
      </dgm:t>
    </dgm:pt>
    <dgm:pt modelId="{620904F0-04C6-45D4-8CAF-DB2FCD475335}">
      <dgm:prSet/>
      <dgm:spPr/>
      <dgm:t>
        <a:bodyPr/>
        <a:lstStyle/>
        <a:p>
          <a:r>
            <a:rPr lang="en-US"/>
            <a:t>To participate in and contribute to the policy process</a:t>
          </a:r>
        </a:p>
      </dgm:t>
    </dgm:pt>
    <dgm:pt modelId="{CDA7604C-950C-44C7-A61A-C3A474E13150}" type="parTrans" cxnId="{74C35CD1-8A14-4943-BB80-E7A4E6AD89A2}">
      <dgm:prSet/>
      <dgm:spPr/>
      <dgm:t>
        <a:bodyPr/>
        <a:lstStyle/>
        <a:p>
          <a:endParaRPr lang="en-US"/>
        </a:p>
      </dgm:t>
    </dgm:pt>
    <dgm:pt modelId="{7265E458-2500-469A-992E-BC34B9EBC379}" type="sibTrans" cxnId="{74C35CD1-8A14-4943-BB80-E7A4E6AD89A2}">
      <dgm:prSet/>
      <dgm:spPr/>
      <dgm:t>
        <a:bodyPr/>
        <a:lstStyle/>
        <a:p>
          <a:endParaRPr lang="en-US"/>
        </a:p>
      </dgm:t>
    </dgm:pt>
    <dgm:pt modelId="{4D874D67-83EA-4872-A9E1-4BA68B526FED}">
      <dgm:prSet/>
      <dgm:spPr/>
      <dgm:t>
        <a:bodyPr/>
        <a:lstStyle/>
        <a:p>
          <a:r>
            <a:rPr lang="en-US"/>
            <a:t>To analyze, synthesize, think critically, solve problems, and make decisions</a:t>
          </a:r>
        </a:p>
      </dgm:t>
    </dgm:pt>
    <dgm:pt modelId="{B548C29E-B1FA-40A5-AD20-062D8D3178B2}" type="parTrans" cxnId="{9628B785-6FF2-41CC-BC31-99429BF06F51}">
      <dgm:prSet/>
      <dgm:spPr/>
      <dgm:t>
        <a:bodyPr/>
        <a:lstStyle/>
        <a:p>
          <a:endParaRPr lang="en-US"/>
        </a:p>
      </dgm:t>
    </dgm:pt>
    <dgm:pt modelId="{C0DC1930-2A0B-43BC-ABDF-F0DCE3765599}" type="sibTrans" cxnId="{9628B785-6FF2-41CC-BC31-99429BF06F51}">
      <dgm:prSet/>
      <dgm:spPr/>
      <dgm:t>
        <a:bodyPr/>
        <a:lstStyle/>
        <a:p>
          <a:endParaRPr lang="en-US"/>
        </a:p>
      </dgm:t>
    </dgm:pt>
    <dgm:pt modelId="{783A5722-EC65-416B-A951-4987523C750A}">
      <dgm:prSet/>
      <dgm:spPr/>
      <dgm:t>
        <a:bodyPr/>
        <a:lstStyle/>
        <a:p>
          <a:r>
            <a:rPr lang="en-US"/>
            <a:t>To articulate and apply a public service perspective</a:t>
          </a:r>
        </a:p>
      </dgm:t>
    </dgm:pt>
    <dgm:pt modelId="{6B4EBC5F-45E7-48C0-92D6-921BB7E94DB5}" type="parTrans" cxnId="{7D4EF4DF-6085-4522-BD7A-E81CA9657D27}">
      <dgm:prSet/>
      <dgm:spPr/>
      <dgm:t>
        <a:bodyPr/>
        <a:lstStyle/>
        <a:p>
          <a:endParaRPr lang="en-US"/>
        </a:p>
      </dgm:t>
    </dgm:pt>
    <dgm:pt modelId="{4CD79306-0E06-4165-91E8-BD6E81A2BE4E}" type="sibTrans" cxnId="{7D4EF4DF-6085-4522-BD7A-E81CA9657D27}">
      <dgm:prSet/>
      <dgm:spPr/>
      <dgm:t>
        <a:bodyPr/>
        <a:lstStyle/>
        <a:p>
          <a:endParaRPr lang="en-US"/>
        </a:p>
      </dgm:t>
    </dgm:pt>
    <dgm:pt modelId="{9578E47B-D655-4B85-A656-515370460898}">
      <dgm:prSet/>
      <dgm:spPr/>
      <dgm:t>
        <a:bodyPr/>
        <a:lstStyle/>
        <a:p>
          <a:r>
            <a:rPr lang="en-US"/>
            <a:t>To communicate and interact productively with a diverse and changing workforce and citizenry</a:t>
          </a:r>
        </a:p>
      </dgm:t>
    </dgm:pt>
    <dgm:pt modelId="{407A3A7B-9E63-41D9-BCAB-4356BAF09122}" type="parTrans" cxnId="{DA737E2E-9DDE-42B1-A4BC-BC943897329D}">
      <dgm:prSet/>
      <dgm:spPr/>
      <dgm:t>
        <a:bodyPr/>
        <a:lstStyle/>
        <a:p>
          <a:endParaRPr lang="en-US"/>
        </a:p>
      </dgm:t>
    </dgm:pt>
    <dgm:pt modelId="{509DBC15-B5FA-4ED5-86D8-9A3731A2A5D5}" type="sibTrans" cxnId="{DA737E2E-9DDE-42B1-A4BC-BC943897329D}">
      <dgm:prSet/>
      <dgm:spPr/>
      <dgm:t>
        <a:bodyPr/>
        <a:lstStyle/>
        <a:p>
          <a:endParaRPr lang="en-US"/>
        </a:p>
      </dgm:t>
    </dgm:pt>
    <dgm:pt modelId="{72538089-BFBC-5F4C-8390-8F7891BDDDBA}" type="pres">
      <dgm:prSet presAssocID="{7A0EF609-9444-431F-AF7A-26466CCEA35F}" presName="linear" presStyleCnt="0">
        <dgm:presLayoutVars>
          <dgm:animLvl val="lvl"/>
          <dgm:resizeHandles val="exact"/>
        </dgm:presLayoutVars>
      </dgm:prSet>
      <dgm:spPr/>
    </dgm:pt>
    <dgm:pt modelId="{62114D85-3961-DC48-8331-8B7D308FED79}" type="pres">
      <dgm:prSet presAssocID="{B7C08EE4-1318-4954-9ADD-012F2859E2F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4F3430F-D8B4-C843-BCCB-FF2CC1F7B5CC}" type="pres">
      <dgm:prSet presAssocID="{ADBF1E25-533A-4235-A957-6E4A90FE9172}" presName="spacer" presStyleCnt="0"/>
      <dgm:spPr/>
    </dgm:pt>
    <dgm:pt modelId="{72BB46E5-5308-2643-869D-BEF869EDC863}" type="pres">
      <dgm:prSet presAssocID="{620904F0-04C6-45D4-8CAF-DB2FCD47533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129B3B7-3589-D443-AB50-F98987748003}" type="pres">
      <dgm:prSet presAssocID="{7265E458-2500-469A-992E-BC34B9EBC379}" presName="spacer" presStyleCnt="0"/>
      <dgm:spPr/>
    </dgm:pt>
    <dgm:pt modelId="{4B5FECBE-0883-D547-931D-D31AD2A48CB3}" type="pres">
      <dgm:prSet presAssocID="{4D874D67-83EA-4872-A9E1-4BA68B526FE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F89FD0F-0D32-5043-9363-AA5C1A82DC20}" type="pres">
      <dgm:prSet presAssocID="{C0DC1930-2A0B-43BC-ABDF-F0DCE3765599}" presName="spacer" presStyleCnt="0"/>
      <dgm:spPr/>
    </dgm:pt>
    <dgm:pt modelId="{BF4F8841-371C-834D-9AD5-3955F9CB09A4}" type="pres">
      <dgm:prSet presAssocID="{783A5722-EC65-416B-A951-4987523C750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9E10138-5E02-C643-BDBB-2B5CD7DED281}" type="pres">
      <dgm:prSet presAssocID="{4CD79306-0E06-4165-91E8-BD6E81A2BE4E}" presName="spacer" presStyleCnt="0"/>
      <dgm:spPr/>
    </dgm:pt>
    <dgm:pt modelId="{ED58AE34-A4A2-7F43-B3F4-369920304EC1}" type="pres">
      <dgm:prSet presAssocID="{9578E47B-D655-4B85-A656-51537046089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AF7F701-9793-DD45-8609-9E56CEAA6E49}" type="presOf" srcId="{4D874D67-83EA-4872-A9E1-4BA68B526FED}" destId="{4B5FECBE-0883-D547-931D-D31AD2A48CB3}" srcOrd="0" destOrd="0" presId="urn:microsoft.com/office/officeart/2005/8/layout/vList2"/>
    <dgm:cxn modelId="{6531F102-EA0A-7240-ACC3-CA31376D7635}" type="presOf" srcId="{9578E47B-D655-4B85-A656-515370460898}" destId="{ED58AE34-A4A2-7F43-B3F4-369920304EC1}" srcOrd="0" destOrd="0" presId="urn:microsoft.com/office/officeart/2005/8/layout/vList2"/>
    <dgm:cxn modelId="{0457200B-CB70-4F80-B6D9-1A5FE9514DB1}" srcId="{7A0EF609-9444-431F-AF7A-26466CCEA35F}" destId="{B7C08EE4-1318-4954-9ADD-012F2859E2F2}" srcOrd="0" destOrd="0" parTransId="{91EB2A8F-76C5-4800-86BE-F94803ACF394}" sibTransId="{ADBF1E25-533A-4235-A957-6E4A90FE9172}"/>
    <dgm:cxn modelId="{F9B8540F-EF9D-7944-9E23-7506072610B7}" type="presOf" srcId="{620904F0-04C6-45D4-8CAF-DB2FCD475335}" destId="{72BB46E5-5308-2643-869D-BEF869EDC863}" srcOrd="0" destOrd="0" presId="urn:microsoft.com/office/officeart/2005/8/layout/vList2"/>
    <dgm:cxn modelId="{DA737E2E-9DDE-42B1-A4BC-BC943897329D}" srcId="{7A0EF609-9444-431F-AF7A-26466CCEA35F}" destId="{9578E47B-D655-4B85-A656-515370460898}" srcOrd="4" destOrd="0" parTransId="{407A3A7B-9E63-41D9-BCAB-4356BAF09122}" sibTransId="{509DBC15-B5FA-4ED5-86D8-9A3731A2A5D5}"/>
    <dgm:cxn modelId="{9628B785-6FF2-41CC-BC31-99429BF06F51}" srcId="{7A0EF609-9444-431F-AF7A-26466CCEA35F}" destId="{4D874D67-83EA-4872-A9E1-4BA68B526FED}" srcOrd="2" destOrd="0" parTransId="{B548C29E-B1FA-40A5-AD20-062D8D3178B2}" sibTransId="{C0DC1930-2A0B-43BC-ABDF-F0DCE3765599}"/>
    <dgm:cxn modelId="{BB741990-4DCA-3141-A0EE-C3FA6A5C6AD2}" type="presOf" srcId="{783A5722-EC65-416B-A951-4987523C750A}" destId="{BF4F8841-371C-834D-9AD5-3955F9CB09A4}" srcOrd="0" destOrd="0" presId="urn:microsoft.com/office/officeart/2005/8/layout/vList2"/>
    <dgm:cxn modelId="{74C35CD1-8A14-4943-BB80-E7A4E6AD89A2}" srcId="{7A0EF609-9444-431F-AF7A-26466CCEA35F}" destId="{620904F0-04C6-45D4-8CAF-DB2FCD475335}" srcOrd="1" destOrd="0" parTransId="{CDA7604C-950C-44C7-A61A-C3A474E13150}" sibTransId="{7265E458-2500-469A-992E-BC34B9EBC379}"/>
    <dgm:cxn modelId="{9C36DCDF-DB51-DF43-A527-D9F91035B588}" type="presOf" srcId="{7A0EF609-9444-431F-AF7A-26466CCEA35F}" destId="{72538089-BFBC-5F4C-8390-8F7891BDDDBA}" srcOrd="0" destOrd="0" presId="urn:microsoft.com/office/officeart/2005/8/layout/vList2"/>
    <dgm:cxn modelId="{7D4EF4DF-6085-4522-BD7A-E81CA9657D27}" srcId="{7A0EF609-9444-431F-AF7A-26466CCEA35F}" destId="{783A5722-EC65-416B-A951-4987523C750A}" srcOrd="3" destOrd="0" parTransId="{6B4EBC5F-45E7-48C0-92D6-921BB7E94DB5}" sibTransId="{4CD79306-0E06-4165-91E8-BD6E81A2BE4E}"/>
    <dgm:cxn modelId="{4B2814FF-7EB1-8947-A2F7-7A90F1ACE6A2}" type="presOf" srcId="{B7C08EE4-1318-4954-9ADD-012F2859E2F2}" destId="{62114D85-3961-DC48-8331-8B7D308FED79}" srcOrd="0" destOrd="0" presId="urn:microsoft.com/office/officeart/2005/8/layout/vList2"/>
    <dgm:cxn modelId="{3CF2A3DA-F415-E04C-97C1-D023EEB5C624}" type="presParOf" srcId="{72538089-BFBC-5F4C-8390-8F7891BDDDBA}" destId="{62114D85-3961-DC48-8331-8B7D308FED79}" srcOrd="0" destOrd="0" presId="urn:microsoft.com/office/officeart/2005/8/layout/vList2"/>
    <dgm:cxn modelId="{86A20F84-B2F7-B04C-817D-0563FE36D5FB}" type="presParOf" srcId="{72538089-BFBC-5F4C-8390-8F7891BDDDBA}" destId="{F4F3430F-D8B4-C843-BCCB-FF2CC1F7B5CC}" srcOrd="1" destOrd="0" presId="urn:microsoft.com/office/officeart/2005/8/layout/vList2"/>
    <dgm:cxn modelId="{EB55ECA0-1A1B-7247-BAEA-8022240A7AF4}" type="presParOf" srcId="{72538089-BFBC-5F4C-8390-8F7891BDDDBA}" destId="{72BB46E5-5308-2643-869D-BEF869EDC863}" srcOrd="2" destOrd="0" presId="urn:microsoft.com/office/officeart/2005/8/layout/vList2"/>
    <dgm:cxn modelId="{FCB9C71E-2A1C-0745-9783-46DE5B433845}" type="presParOf" srcId="{72538089-BFBC-5F4C-8390-8F7891BDDDBA}" destId="{9129B3B7-3589-D443-AB50-F98987748003}" srcOrd="3" destOrd="0" presId="urn:microsoft.com/office/officeart/2005/8/layout/vList2"/>
    <dgm:cxn modelId="{8DFBA839-8D4F-5A48-B64D-8B8957D9E407}" type="presParOf" srcId="{72538089-BFBC-5F4C-8390-8F7891BDDDBA}" destId="{4B5FECBE-0883-D547-931D-D31AD2A48CB3}" srcOrd="4" destOrd="0" presId="urn:microsoft.com/office/officeart/2005/8/layout/vList2"/>
    <dgm:cxn modelId="{309533C6-20B7-1447-B8C3-7D8E4178F68C}" type="presParOf" srcId="{72538089-BFBC-5F4C-8390-8F7891BDDDBA}" destId="{4F89FD0F-0D32-5043-9363-AA5C1A82DC20}" srcOrd="5" destOrd="0" presId="urn:microsoft.com/office/officeart/2005/8/layout/vList2"/>
    <dgm:cxn modelId="{B8286B27-C097-AF4D-9853-050ED40B89BC}" type="presParOf" srcId="{72538089-BFBC-5F4C-8390-8F7891BDDDBA}" destId="{BF4F8841-371C-834D-9AD5-3955F9CB09A4}" srcOrd="6" destOrd="0" presId="urn:microsoft.com/office/officeart/2005/8/layout/vList2"/>
    <dgm:cxn modelId="{5FAA31B9-338F-4242-9CAB-5EF3C49C4C12}" type="presParOf" srcId="{72538089-BFBC-5F4C-8390-8F7891BDDDBA}" destId="{E9E10138-5E02-C643-BDBB-2B5CD7DED281}" srcOrd="7" destOrd="0" presId="urn:microsoft.com/office/officeart/2005/8/layout/vList2"/>
    <dgm:cxn modelId="{89D5EC85-BDCD-D34D-882C-7546BC1CE165}" type="presParOf" srcId="{72538089-BFBC-5F4C-8390-8F7891BDDDBA}" destId="{ED58AE34-A4A2-7F43-B3F4-369920304EC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32DF98-E795-41DF-8431-603A86980CEA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BED46F5-A5BC-4012-9B39-627171F5DF06}">
      <dgm:prSet/>
      <dgm:spPr/>
      <dgm:t>
        <a:bodyPr/>
        <a:lstStyle/>
        <a:p>
          <a:r>
            <a:rPr lang="en-US"/>
            <a:t>Governance</a:t>
          </a:r>
        </a:p>
      </dgm:t>
    </dgm:pt>
    <dgm:pt modelId="{6210FEEC-4732-4561-82A0-C55FCA49484C}" type="parTrans" cxnId="{4BFC820D-28D1-4A2A-8018-40E5CDDDF5D5}">
      <dgm:prSet/>
      <dgm:spPr/>
      <dgm:t>
        <a:bodyPr/>
        <a:lstStyle/>
        <a:p>
          <a:endParaRPr lang="en-US"/>
        </a:p>
      </dgm:t>
    </dgm:pt>
    <dgm:pt modelId="{70651CED-7CE7-4F0D-95BD-5AF6433A5135}" type="sibTrans" cxnId="{4BFC820D-28D1-4A2A-8018-40E5CDDDF5D5}">
      <dgm:prSet/>
      <dgm:spPr/>
      <dgm:t>
        <a:bodyPr/>
        <a:lstStyle/>
        <a:p>
          <a:endParaRPr lang="en-US"/>
        </a:p>
      </dgm:t>
    </dgm:pt>
    <dgm:pt modelId="{57E12B42-C788-4BCA-8C22-9F91065B7E75}">
      <dgm:prSet/>
      <dgm:spPr/>
      <dgm:t>
        <a:bodyPr/>
        <a:lstStyle/>
        <a:p>
          <a:r>
            <a:rPr lang="en-US"/>
            <a:t>The combination of authorities (government, nonprofit, and business) and the interests that provide direction for communities.</a:t>
          </a:r>
        </a:p>
      </dgm:t>
    </dgm:pt>
    <dgm:pt modelId="{0E803640-3A1D-4635-A43A-40F67968B8F9}" type="parTrans" cxnId="{C7498D0F-B175-43E2-BEC5-1A5E9E320507}">
      <dgm:prSet/>
      <dgm:spPr/>
      <dgm:t>
        <a:bodyPr/>
        <a:lstStyle/>
        <a:p>
          <a:endParaRPr lang="en-US"/>
        </a:p>
      </dgm:t>
    </dgm:pt>
    <dgm:pt modelId="{CB34CB95-FAB4-4B69-A78A-48D98ED71D85}" type="sibTrans" cxnId="{C7498D0F-B175-43E2-BEC5-1A5E9E320507}">
      <dgm:prSet/>
      <dgm:spPr/>
      <dgm:t>
        <a:bodyPr/>
        <a:lstStyle/>
        <a:p>
          <a:endParaRPr lang="en-US"/>
        </a:p>
      </dgm:t>
    </dgm:pt>
    <dgm:pt modelId="{C17F4034-3849-4D56-910F-B93487453B28}">
      <dgm:prSet/>
      <dgm:spPr/>
      <dgm:t>
        <a:bodyPr/>
        <a:lstStyle/>
        <a:p>
          <a:r>
            <a:rPr lang="en-US"/>
            <a:t>The U.S. model of governance entails:</a:t>
          </a:r>
        </a:p>
      </dgm:t>
    </dgm:pt>
    <dgm:pt modelId="{80687BFB-C5D4-455A-B857-A74641412C95}" type="parTrans" cxnId="{47F831CE-C5FC-4912-99DF-2D1042CBF437}">
      <dgm:prSet/>
      <dgm:spPr/>
      <dgm:t>
        <a:bodyPr/>
        <a:lstStyle/>
        <a:p>
          <a:endParaRPr lang="en-US"/>
        </a:p>
      </dgm:t>
    </dgm:pt>
    <dgm:pt modelId="{92CD64ED-A335-47EC-BD41-BAD89C7D698B}" type="sibTrans" cxnId="{47F831CE-C5FC-4912-99DF-2D1042CBF437}">
      <dgm:prSet/>
      <dgm:spPr/>
      <dgm:t>
        <a:bodyPr/>
        <a:lstStyle/>
        <a:p>
          <a:endParaRPr lang="en-US"/>
        </a:p>
      </dgm:t>
    </dgm:pt>
    <dgm:pt modelId="{7BDF8495-73B3-41D0-9F68-C6416AD3D4A2}">
      <dgm:prSet/>
      <dgm:spPr/>
      <dgm:t>
        <a:bodyPr/>
        <a:lstStyle/>
        <a:p>
          <a:r>
            <a:rPr lang="en-US"/>
            <a:t>Guidance by the Constitution, laws, and procedures</a:t>
          </a:r>
        </a:p>
      </dgm:t>
    </dgm:pt>
    <dgm:pt modelId="{732B86E1-7023-4B9D-A963-D91A0333B73B}" type="parTrans" cxnId="{149F77BA-CE26-4FA1-ACC6-3A666979EDD4}">
      <dgm:prSet/>
      <dgm:spPr/>
      <dgm:t>
        <a:bodyPr/>
        <a:lstStyle/>
        <a:p>
          <a:endParaRPr lang="en-US"/>
        </a:p>
      </dgm:t>
    </dgm:pt>
    <dgm:pt modelId="{D5AA4646-E4A1-441A-9C81-B9922BFED0A9}" type="sibTrans" cxnId="{149F77BA-CE26-4FA1-ACC6-3A666979EDD4}">
      <dgm:prSet/>
      <dgm:spPr/>
      <dgm:t>
        <a:bodyPr/>
        <a:lstStyle/>
        <a:p>
          <a:endParaRPr lang="en-US"/>
        </a:p>
      </dgm:t>
    </dgm:pt>
    <dgm:pt modelId="{2D76AA92-B586-4522-96EE-8BD836AC4561}">
      <dgm:prSet/>
      <dgm:spPr/>
      <dgm:t>
        <a:bodyPr/>
        <a:lstStyle/>
        <a:p>
          <a:r>
            <a:rPr lang="en-US"/>
            <a:t>Three branches of government (executive, judicial, legislative) that perform checks and balances</a:t>
          </a:r>
        </a:p>
      </dgm:t>
    </dgm:pt>
    <dgm:pt modelId="{537B5BFF-FD15-49E0-9FA1-DE61CF6B222B}" type="parTrans" cxnId="{21A04331-C5E6-41AD-939B-F128E15E270F}">
      <dgm:prSet/>
      <dgm:spPr/>
      <dgm:t>
        <a:bodyPr/>
        <a:lstStyle/>
        <a:p>
          <a:endParaRPr lang="en-US"/>
        </a:p>
      </dgm:t>
    </dgm:pt>
    <dgm:pt modelId="{6F338987-3689-4B2C-82EE-08E1813461C4}" type="sibTrans" cxnId="{21A04331-C5E6-41AD-939B-F128E15E270F}">
      <dgm:prSet/>
      <dgm:spPr/>
      <dgm:t>
        <a:bodyPr/>
        <a:lstStyle/>
        <a:p>
          <a:endParaRPr lang="en-US"/>
        </a:p>
      </dgm:t>
    </dgm:pt>
    <dgm:pt modelId="{196EA9FE-1AAE-4777-B8D0-A4382429A9CE}">
      <dgm:prSet/>
      <dgm:spPr/>
      <dgm:t>
        <a:bodyPr/>
        <a:lstStyle/>
        <a:p>
          <a:r>
            <a:rPr lang="en-US"/>
            <a:t>The diffusion of power between federal, state, and local governments</a:t>
          </a:r>
        </a:p>
      </dgm:t>
    </dgm:pt>
    <dgm:pt modelId="{0EBBE6F6-C689-4E1B-9123-BE7EC3DE78F9}" type="parTrans" cxnId="{911AF89A-E290-4AF1-BC16-170FF3C4802F}">
      <dgm:prSet/>
      <dgm:spPr/>
      <dgm:t>
        <a:bodyPr/>
        <a:lstStyle/>
        <a:p>
          <a:endParaRPr lang="en-US"/>
        </a:p>
      </dgm:t>
    </dgm:pt>
    <dgm:pt modelId="{DD9B08C6-12C7-41CE-8A29-4277B454A6AE}" type="sibTrans" cxnId="{911AF89A-E290-4AF1-BC16-170FF3C4802F}">
      <dgm:prSet/>
      <dgm:spPr/>
      <dgm:t>
        <a:bodyPr/>
        <a:lstStyle/>
        <a:p>
          <a:endParaRPr lang="en-US"/>
        </a:p>
      </dgm:t>
    </dgm:pt>
    <dgm:pt modelId="{FE0B2532-1BAC-4B34-A57B-D3C500C1AE13}">
      <dgm:prSet/>
      <dgm:spPr/>
      <dgm:t>
        <a:bodyPr/>
        <a:lstStyle/>
        <a:p>
          <a:r>
            <a:rPr lang="en-US"/>
            <a:t>The requirement of citizen engagement and transparency</a:t>
          </a:r>
        </a:p>
      </dgm:t>
    </dgm:pt>
    <dgm:pt modelId="{039E5A68-0F25-4A30-B43B-DEC271E49F08}" type="parTrans" cxnId="{22973755-596F-42D4-82CC-255BD3B1D5D5}">
      <dgm:prSet/>
      <dgm:spPr/>
      <dgm:t>
        <a:bodyPr/>
        <a:lstStyle/>
        <a:p>
          <a:endParaRPr lang="en-US"/>
        </a:p>
      </dgm:t>
    </dgm:pt>
    <dgm:pt modelId="{974BCBD3-F46A-41A2-969D-383195F6B764}" type="sibTrans" cxnId="{22973755-596F-42D4-82CC-255BD3B1D5D5}">
      <dgm:prSet/>
      <dgm:spPr/>
      <dgm:t>
        <a:bodyPr/>
        <a:lstStyle/>
        <a:p>
          <a:endParaRPr lang="en-US"/>
        </a:p>
      </dgm:t>
    </dgm:pt>
    <dgm:pt modelId="{AF228079-3AE9-4A55-821D-57DDA045602E}">
      <dgm:prSet/>
      <dgm:spPr/>
      <dgm:t>
        <a:bodyPr/>
        <a:lstStyle/>
        <a:p>
          <a:r>
            <a:rPr lang="en-US"/>
            <a:t>Sectors of the economy (government, nonprofit, and private organizations) working together</a:t>
          </a:r>
        </a:p>
      </dgm:t>
    </dgm:pt>
    <dgm:pt modelId="{FE6CF506-4F7E-454B-B042-8784E282226F}" type="parTrans" cxnId="{EE132461-20B1-4430-A57A-FB6DA12381ED}">
      <dgm:prSet/>
      <dgm:spPr/>
      <dgm:t>
        <a:bodyPr/>
        <a:lstStyle/>
        <a:p>
          <a:endParaRPr lang="en-US"/>
        </a:p>
      </dgm:t>
    </dgm:pt>
    <dgm:pt modelId="{290AAFE0-1296-461A-A89F-869D78EE9712}" type="sibTrans" cxnId="{EE132461-20B1-4430-A57A-FB6DA12381ED}">
      <dgm:prSet/>
      <dgm:spPr/>
      <dgm:t>
        <a:bodyPr/>
        <a:lstStyle/>
        <a:p>
          <a:endParaRPr lang="en-US"/>
        </a:p>
      </dgm:t>
    </dgm:pt>
    <dgm:pt modelId="{BCA8E302-FE82-054A-97E5-2AF00CA9D388}" type="pres">
      <dgm:prSet presAssocID="{8032DF98-E795-41DF-8431-603A86980CEA}" presName="linear" presStyleCnt="0">
        <dgm:presLayoutVars>
          <dgm:dir/>
          <dgm:animLvl val="lvl"/>
          <dgm:resizeHandles val="exact"/>
        </dgm:presLayoutVars>
      </dgm:prSet>
      <dgm:spPr/>
    </dgm:pt>
    <dgm:pt modelId="{38FF720E-AA30-4841-87BD-33A77B0A247A}" type="pres">
      <dgm:prSet presAssocID="{4BED46F5-A5BC-4012-9B39-627171F5DF06}" presName="parentLin" presStyleCnt="0"/>
      <dgm:spPr/>
    </dgm:pt>
    <dgm:pt modelId="{2AF47475-F436-9349-AC9B-B1C39BEEA2D3}" type="pres">
      <dgm:prSet presAssocID="{4BED46F5-A5BC-4012-9B39-627171F5DF06}" presName="parentLeftMargin" presStyleLbl="node1" presStyleIdx="0" presStyleCnt="2"/>
      <dgm:spPr/>
    </dgm:pt>
    <dgm:pt modelId="{883A23BA-4BF0-444D-8618-3D344A439F33}" type="pres">
      <dgm:prSet presAssocID="{4BED46F5-A5BC-4012-9B39-627171F5DF0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489121-9E1F-5A47-A699-C02986624935}" type="pres">
      <dgm:prSet presAssocID="{4BED46F5-A5BC-4012-9B39-627171F5DF06}" presName="negativeSpace" presStyleCnt="0"/>
      <dgm:spPr/>
    </dgm:pt>
    <dgm:pt modelId="{F4228268-9B75-194B-A1E2-7DC5AA550E7A}" type="pres">
      <dgm:prSet presAssocID="{4BED46F5-A5BC-4012-9B39-627171F5DF06}" presName="childText" presStyleLbl="conFgAcc1" presStyleIdx="0" presStyleCnt="2">
        <dgm:presLayoutVars>
          <dgm:bulletEnabled val="1"/>
        </dgm:presLayoutVars>
      </dgm:prSet>
      <dgm:spPr/>
    </dgm:pt>
    <dgm:pt modelId="{EF279564-B5B1-5643-916D-186A5E631AC8}" type="pres">
      <dgm:prSet presAssocID="{70651CED-7CE7-4F0D-95BD-5AF6433A5135}" presName="spaceBetweenRectangles" presStyleCnt="0"/>
      <dgm:spPr/>
    </dgm:pt>
    <dgm:pt modelId="{2D14091D-1932-7A49-82A1-161ED117E4F9}" type="pres">
      <dgm:prSet presAssocID="{C17F4034-3849-4D56-910F-B93487453B28}" presName="parentLin" presStyleCnt="0"/>
      <dgm:spPr/>
    </dgm:pt>
    <dgm:pt modelId="{388164B6-73F7-8048-89F2-E07A72F3839F}" type="pres">
      <dgm:prSet presAssocID="{C17F4034-3849-4D56-910F-B93487453B28}" presName="parentLeftMargin" presStyleLbl="node1" presStyleIdx="0" presStyleCnt="2"/>
      <dgm:spPr/>
    </dgm:pt>
    <dgm:pt modelId="{69EC80E2-FD4A-7E40-8694-37FA7595226D}" type="pres">
      <dgm:prSet presAssocID="{C17F4034-3849-4D56-910F-B93487453B2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65E2DD8-2338-C44A-88C1-4D68787F7AE4}" type="pres">
      <dgm:prSet presAssocID="{C17F4034-3849-4D56-910F-B93487453B28}" presName="negativeSpace" presStyleCnt="0"/>
      <dgm:spPr/>
    </dgm:pt>
    <dgm:pt modelId="{70278336-9C41-9046-B130-1E6CA8E984D8}" type="pres">
      <dgm:prSet presAssocID="{C17F4034-3849-4D56-910F-B93487453B2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B3F020B-7FC4-8645-976F-3C1523D77BC9}" type="presOf" srcId="{57E12B42-C788-4BCA-8C22-9F91065B7E75}" destId="{F4228268-9B75-194B-A1E2-7DC5AA550E7A}" srcOrd="0" destOrd="0" presId="urn:microsoft.com/office/officeart/2005/8/layout/list1"/>
    <dgm:cxn modelId="{4BFC820D-28D1-4A2A-8018-40E5CDDDF5D5}" srcId="{8032DF98-E795-41DF-8431-603A86980CEA}" destId="{4BED46F5-A5BC-4012-9B39-627171F5DF06}" srcOrd="0" destOrd="0" parTransId="{6210FEEC-4732-4561-82A0-C55FCA49484C}" sibTransId="{70651CED-7CE7-4F0D-95BD-5AF6433A5135}"/>
    <dgm:cxn modelId="{C7498D0F-B175-43E2-BEC5-1A5E9E320507}" srcId="{4BED46F5-A5BC-4012-9B39-627171F5DF06}" destId="{57E12B42-C788-4BCA-8C22-9F91065B7E75}" srcOrd="0" destOrd="0" parTransId="{0E803640-3A1D-4635-A43A-40F67968B8F9}" sibTransId="{CB34CB95-FAB4-4B69-A78A-48D98ED71D85}"/>
    <dgm:cxn modelId="{1071B329-E078-F34F-B92C-A497EED1A4F7}" type="presOf" srcId="{FE0B2532-1BAC-4B34-A57B-D3C500C1AE13}" destId="{70278336-9C41-9046-B130-1E6CA8E984D8}" srcOrd="0" destOrd="3" presId="urn:microsoft.com/office/officeart/2005/8/layout/list1"/>
    <dgm:cxn modelId="{21A04331-C5E6-41AD-939B-F128E15E270F}" srcId="{C17F4034-3849-4D56-910F-B93487453B28}" destId="{2D76AA92-B586-4522-96EE-8BD836AC4561}" srcOrd="1" destOrd="0" parTransId="{537B5BFF-FD15-49E0-9FA1-DE61CF6B222B}" sibTransId="{6F338987-3689-4B2C-82EE-08E1813461C4}"/>
    <dgm:cxn modelId="{22973755-596F-42D4-82CC-255BD3B1D5D5}" srcId="{C17F4034-3849-4D56-910F-B93487453B28}" destId="{FE0B2532-1BAC-4B34-A57B-D3C500C1AE13}" srcOrd="3" destOrd="0" parTransId="{039E5A68-0F25-4A30-B43B-DEC271E49F08}" sibTransId="{974BCBD3-F46A-41A2-969D-383195F6B764}"/>
    <dgm:cxn modelId="{FC7B835F-643B-244C-BC11-54BF8A834188}" type="presOf" srcId="{8032DF98-E795-41DF-8431-603A86980CEA}" destId="{BCA8E302-FE82-054A-97E5-2AF00CA9D388}" srcOrd="0" destOrd="0" presId="urn:microsoft.com/office/officeart/2005/8/layout/list1"/>
    <dgm:cxn modelId="{EE132461-20B1-4430-A57A-FB6DA12381ED}" srcId="{C17F4034-3849-4D56-910F-B93487453B28}" destId="{AF228079-3AE9-4A55-821D-57DDA045602E}" srcOrd="4" destOrd="0" parTransId="{FE6CF506-4F7E-454B-B042-8784E282226F}" sibTransId="{290AAFE0-1296-461A-A89F-869D78EE9712}"/>
    <dgm:cxn modelId="{B7B4BB80-E3C4-F34B-9B11-78BC6D39B72D}" type="presOf" srcId="{7BDF8495-73B3-41D0-9F68-C6416AD3D4A2}" destId="{70278336-9C41-9046-B130-1E6CA8E984D8}" srcOrd="0" destOrd="0" presId="urn:microsoft.com/office/officeart/2005/8/layout/list1"/>
    <dgm:cxn modelId="{41564C85-BCD3-0945-9A45-418F509FA392}" type="presOf" srcId="{C17F4034-3849-4D56-910F-B93487453B28}" destId="{69EC80E2-FD4A-7E40-8694-37FA7595226D}" srcOrd="1" destOrd="0" presId="urn:microsoft.com/office/officeart/2005/8/layout/list1"/>
    <dgm:cxn modelId="{2E335D89-08CF-9C4B-B013-F2472C6C2C34}" type="presOf" srcId="{4BED46F5-A5BC-4012-9B39-627171F5DF06}" destId="{2AF47475-F436-9349-AC9B-B1C39BEEA2D3}" srcOrd="0" destOrd="0" presId="urn:microsoft.com/office/officeart/2005/8/layout/list1"/>
    <dgm:cxn modelId="{B1A19694-E1C5-ED4E-BD2C-B45E227E1E5F}" type="presOf" srcId="{AF228079-3AE9-4A55-821D-57DDA045602E}" destId="{70278336-9C41-9046-B130-1E6CA8E984D8}" srcOrd="0" destOrd="4" presId="urn:microsoft.com/office/officeart/2005/8/layout/list1"/>
    <dgm:cxn modelId="{911AF89A-E290-4AF1-BC16-170FF3C4802F}" srcId="{C17F4034-3849-4D56-910F-B93487453B28}" destId="{196EA9FE-1AAE-4777-B8D0-A4382429A9CE}" srcOrd="2" destOrd="0" parTransId="{0EBBE6F6-C689-4E1B-9123-BE7EC3DE78F9}" sibTransId="{DD9B08C6-12C7-41CE-8A29-4277B454A6AE}"/>
    <dgm:cxn modelId="{149F77BA-CE26-4FA1-ACC6-3A666979EDD4}" srcId="{C17F4034-3849-4D56-910F-B93487453B28}" destId="{7BDF8495-73B3-41D0-9F68-C6416AD3D4A2}" srcOrd="0" destOrd="0" parTransId="{732B86E1-7023-4B9D-A963-D91A0333B73B}" sibTransId="{D5AA4646-E4A1-441A-9C81-B9922BFED0A9}"/>
    <dgm:cxn modelId="{8CE070C0-ED41-EB42-B7DB-B8C98360BF3E}" type="presOf" srcId="{4BED46F5-A5BC-4012-9B39-627171F5DF06}" destId="{883A23BA-4BF0-444D-8618-3D344A439F33}" srcOrd="1" destOrd="0" presId="urn:microsoft.com/office/officeart/2005/8/layout/list1"/>
    <dgm:cxn modelId="{47F831CE-C5FC-4912-99DF-2D1042CBF437}" srcId="{8032DF98-E795-41DF-8431-603A86980CEA}" destId="{C17F4034-3849-4D56-910F-B93487453B28}" srcOrd="1" destOrd="0" parTransId="{80687BFB-C5D4-455A-B857-A74641412C95}" sibTransId="{92CD64ED-A335-47EC-BD41-BAD89C7D698B}"/>
    <dgm:cxn modelId="{ABBE85DF-1F1F-844C-A31E-40A8CAB90A3B}" type="presOf" srcId="{2D76AA92-B586-4522-96EE-8BD836AC4561}" destId="{70278336-9C41-9046-B130-1E6CA8E984D8}" srcOrd="0" destOrd="1" presId="urn:microsoft.com/office/officeart/2005/8/layout/list1"/>
    <dgm:cxn modelId="{64BD13EA-0243-B240-A5F0-A8242B991892}" type="presOf" srcId="{C17F4034-3849-4D56-910F-B93487453B28}" destId="{388164B6-73F7-8048-89F2-E07A72F3839F}" srcOrd="0" destOrd="0" presId="urn:microsoft.com/office/officeart/2005/8/layout/list1"/>
    <dgm:cxn modelId="{5EE95FEE-19C2-984E-ADBE-BE3A422853DA}" type="presOf" srcId="{196EA9FE-1AAE-4777-B8D0-A4382429A9CE}" destId="{70278336-9C41-9046-B130-1E6CA8E984D8}" srcOrd="0" destOrd="2" presId="urn:microsoft.com/office/officeart/2005/8/layout/list1"/>
    <dgm:cxn modelId="{24B2C8B6-3E24-8749-8B02-3C6EA0AED97E}" type="presParOf" srcId="{BCA8E302-FE82-054A-97E5-2AF00CA9D388}" destId="{38FF720E-AA30-4841-87BD-33A77B0A247A}" srcOrd="0" destOrd="0" presId="urn:microsoft.com/office/officeart/2005/8/layout/list1"/>
    <dgm:cxn modelId="{605AEE64-CBC4-C848-B13B-BABA32D2A297}" type="presParOf" srcId="{38FF720E-AA30-4841-87BD-33A77B0A247A}" destId="{2AF47475-F436-9349-AC9B-B1C39BEEA2D3}" srcOrd="0" destOrd="0" presId="urn:microsoft.com/office/officeart/2005/8/layout/list1"/>
    <dgm:cxn modelId="{B84DC769-7196-3948-B63A-52D417ADF9CE}" type="presParOf" srcId="{38FF720E-AA30-4841-87BD-33A77B0A247A}" destId="{883A23BA-4BF0-444D-8618-3D344A439F33}" srcOrd="1" destOrd="0" presId="urn:microsoft.com/office/officeart/2005/8/layout/list1"/>
    <dgm:cxn modelId="{968F8D74-42B8-CD48-9575-0353B8121DC8}" type="presParOf" srcId="{BCA8E302-FE82-054A-97E5-2AF00CA9D388}" destId="{75489121-9E1F-5A47-A699-C02986624935}" srcOrd="1" destOrd="0" presId="urn:microsoft.com/office/officeart/2005/8/layout/list1"/>
    <dgm:cxn modelId="{81E4C589-B432-274B-BB72-6BC547EA7027}" type="presParOf" srcId="{BCA8E302-FE82-054A-97E5-2AF00CA9D388}" destId="{F4228268-9B75-194B-A1E2-7DC5AA550E7A}" srcOrd="2" destOrd="0" presId="urn:microsoft.com/office/officeart/2005/8/layout/list1"/>
    <dgm:cxn modelId="{683185D6-6C6E-7248-AA41-6CBAD2F20DA4}" type="presParOf" srcId="{BCA8E302-FE82-054A-97E5-2AF00CA9D388}" destId="{EF279564-B5B1-5643-916D-186A5E631AC8}" srcOrd="3" destOrd="0" presId="urn:microsoft.com/office/officeart/2005/8/layout/list1"/>
    <dgm:cxn modelId="{2D9BF8B6-959A-0F4F-AD3A-5D8504100D16}" type="presParOf" srcId="{BCA8E302-FE82-054A-97E5-2AF00CA9D388}" destId="{2D14091D-1932-7A49-82A1-161ED117E4F9}" srcOrd="4" destOrd="0" presId="urn:microsoft.com/office/officeart/2005/8/layout/list1"/>
    <dgm:cxn modelId="{5A772A61-7346-5E4B-A2B0-0BA71CD5F8B4}" type="presParOf" srcId="{2D14091D-1932-7A49-82A1-161ED117E4F9}" destId="{388164B6-73F7-8048-89F2-E07A72F3839F}" srcOrd="0" destOrd="0" presId="urn:microsoft.com/office/officeart/2005/8/layout/list1"/>
    <dgm:cxn modelId="{A76720CB-6DFE-9741-A58B-EF6B98733CCC}" type="presParOf" srcId="{2D14091D-1932-7A49-82A1-161ED117E4F9}" destId="{69EC80E2-FD4A-7E40-8694-37FA7595226D}" srcOrd="1" destOrd="0" presId="urn:microsoft.com/office/officeart/2005/8/layout/list1"/>
    <dgm:cxn modelId="{38D1B995-5B5B-184C-9784-CE0085567A69}" type="presParOf" srcId="{BCA8E302-FE82-054A-97E5-2AF00CA9D388}" destId="{B65E2DD8-2338-C44A-88C1-4D68787F7AE4}" srcOrd="5" destOrd="0" presId="urn:microsoft.com/office/officeart/2005/8/layout/list1"/>
    <dgm:cxn modelId="{C79F9ABE-636A-EB43-A3EA-00B448036E4C}" type="presParOf" srcId="{BCA8E302-FE82-054A-97E5-2AF00CA9D388}" destId="{70278336-9C41-9046-B130-1E6CA8E984D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C3F427-1DA1-44B1-ADD2-1C0AC8B95C86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3103770-2950-4C30-8C60-1BC63440D88D}">
      <dgm:prSet/>
      <dgm:spPr/>
      <dgm:t>
        <a:bodyPr/>
        <a:lstStyle/>
        <a:p>
          <a:r>
            <a:rPr lang="en-US"/>
            <a:t>The separation of church from state</a:t>
          </a:r>
        </a:p>
      </dgm:t>
    </dgm:pt>
    <dgm:pt modelId="{6FD48965-CA95-43AB-A444-AAC38781C5D3}" type="parTrans" cxnId="{B03C18C2-E156-4A33-8DF4-9C64B885D7F2}">
      <dgm:prSet/>
      <dgm:spPr/>
      <dgm:t>
        <a:bodyPr/>
        <a:lstStyle/>
        <a:p>
          <a:endParaRPr lang="en-US"/>
        </a:p>
      </dgm:t>
    </dgm:pt>
    <dgm:pt modelId="{B011E409-9794-45B7-A593-91F364561E99}" type="sibTrans" cxnId="{B03C18C2-E156-4A33-8DF4-9C64B885D7F2}">
      <dgm:prSet/>
      <dgm:spPr/>
      <dgm:t>
        <a:bodyPr/>
        <a:lstStyle/>
        <a:p>
          <a:endParaRPr lang="en-US"/>
        </a:p>
      </dgm:t>
    </dgm:pt>
    <dgm:pt modelId="{75C66BD7-D087-44DB-8A83-A3D71F3BB32A}">
      <dgm:prSet/>
      <dgm:spPr/>
      <dgm:t>
        <a:bodyPr/>
        <a:lstStyle/>
        <a:p>
          <a:r>
            <a:rPr lang="en-US"/>
            <a:t>The separation of powers between branches of government</a:t>
          </a:r>
        </a:p>
      </dgm:t>
    </dgm:pt>
    <dgm:pt modelId="{BF8535EA-77FA-4DA3-9799-C7576F0FBECC}" type="parTrans" cxnId="{0D5A074B-D959-4699-B1C2-3CEAF26D33FA}">
      <dgm:prSet/>
      <dgm:spPr/>
      <dgm:t>
        <a:bodyPr/>
        <a:lstStyle/>
        <a:p>
          <a:endParaRPr lang="en-US"/>
        </a:p>
      </dgm:t>
    </dgm:pt>
    <dgm:pt modelId="{BACB840D-48E2-41AA-9534-1512591D1164}" type="sibTrans" cxnId="{0D5A074B-D959-4699-B1C2-3CEAF26D33FA}">
      <dgm:prSet/>
      <dgm:spPr/>
      <dgm:t>
        <a:bodyPr/>
        <a:lstStyle/>
        <a:p>
          <a:endParaRPr lang="en-US"/>
        </a:p>
      </dgm:t>
    </dgm:pt>
    <dgm:pt modelId="{71760CB0-358C-4096-9689-AF00F1AF7842}">
      <dgm:prSet/>
      <dgm:spPr/>
      <dgm:t>
        <a:bodyPr/>
        <a:lstStyle/>
        <a:p>
          <a:r>
            <a:rPr lang="en-US"/>
            <a:t>Self-government</a:t>
          </a:r>
        </a:p>
      </dgm:t>
    </dgm:pt>
    <dgm:pt modelId="{4BE217F7-7EA4-4A4D-BFE5-48A537B9AF24}" type="parTrans" cxnId="{A27EE312-FDEF-4118-BA11-19702765D5BA}">
      <dgm:prSet/>
      <dgm:spPr/>
      <dgm:t>
        <a:bodyPr/>
        <a:lstStyle/>
        <a:p>
          <a:endParaRPr lang="en-US"/>
        </a:p>
      </dgm:t>
    </dgm:pt>
    <dgm:pt modelId="{ABAD0EB7-A5C7-49C5-9F17-833E43CC3154}" type="sibTrans" cxnId="{A27EE312-FDEF-4118-BA11-19702765D5BA}">
      <dgm:prSet/>
      <dgm:spPr/>
      <dgm:t>
        <a:bodyPr/>
        <a:lstStyle/>
        <a:p>
          <a:endParaRPr lang="en-US"/>
        </a:p>
      </dgm:t>
    </dgm:pt>
    <dgm:pt modelId="{EB83C565-61FB-4A88-9506-33BBCB5808CA}">
      <dgm:prSet/>
      <dgm:spPr/>
      <dgm:t>
        <a:bodyPr/>
        <a:lstStyle/>
        <a:p>
          <a:r>
            <a:rPr lang="en-US"/>
            <a:t>A system of elections</a:t>
          </a:r>
        </a:p>
      </dgm:t>
    </dgm:pt>
    <dgm:pt modelId="{1CAE210F-D3AA-4877-A95D-EA4071D1422D}" type="parTrans" cxnId="{6A1B1529-22C7-4A15-8561-6632B2BFEE90}">
      <dgm:prSet/>
      <dgm:spPr/>
      <dgm:t>
        <a:bodyPr/>
        <a:lstStyle/>
        <a:p>
          <a:endParaRPr lang="en-US"/>
        </a:p>
      </dgm:t>
    </dgm:pt>
    <dgm:pt modelId="{469E608E-DED3-440B-90F2-E0D7135E5D00}" type="sibTrans" cxnId="{6A1B1529-22C7-4A15-8561-6632B2BFEE90}">
      <dgm:prSet/>
      <dgm:spPr/>
      <dgm:t>
        <a:bodyPr/>
        <a:lstStyle/>
        <a:p>
          <a:endParaRPr lang="en-US"/>
        </a:p>
      </dgm:t>
    </dgm:pt>
    <dgm:pt modelId="{2E940EC6-9041-DA4D-9214-D96365FA777F}" type="pres">
      <dgm:prSet presAssocID="{E9C3F427-1DA1-44B1-ADD2-1C0AC8B95C86}" presName="linear" presStyleCnt="0">
        <dgm:presLayoutVars>
          <dgm:dir/>
          <dgm:animLvl val="lvl"/>
          <dgm:resizeHandles val="exact"/>
        </dgm:presLayoutVars>
      </dgm:prSet>
      <dgm:spPr/>
    </dgm:pt>
    <dgm:pt modelId="{F28FF1C3-1F6D-5C47-A3E2-D53B6D6B6CAA}" type="pres">
      <dgm:prSet presAssocID="{63103770-2950-4C30-8C60-1BC63440D88D}" presName="parentLin" presStyleCnt="0"/>
      <dgm:spPr/>
    </dgm:pt>
    <dgm:pt modelId="{F322E159-68CE-7D46-AEBB-8F281A708D27}" type="pres">
      <dgm:prSet presAssocID="{63103770-2950-4C30-8C60-1BC63440D88D}" presName="parentLeftMargin" presStyleLbl="node1" presStyleIdx="0" presStyleCnt="4"/>
      <dgm:spPr/>
    </dgm:pt>
    <dgm:pt modelId="{D79473DC-52C2-0943-807B-54902290C3DC}" type="pres">
      <dgm:prSet presAssocID="{63103770-2950-4C30-8C60-1BC63440D88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AA990A7-95E5-C249-ADDC-B5BA4AE68E99}" type="pres">
      <dgm:prSet presAssocID="{63103770-2950-4C30-8C60-1BC63440D88D}" presName="negativeSpace" presStyleCnt="0"/>
      <dgm:spPr/>
    </dgm:pt>
    <dgm:pt modelId="{29F440DA-F8F3-CE44-8600-99EABD6FF64F}" type="pres">
      <dgm:prSet presAssocID="{63103770-2950-4C30-8C60-1BC63440D88D}" presName="childText" presStyleLbl="conFgAcc1" presStyleIdx="0" presStyleCnt="4">
        <dgm:presLayoutVars>
          <dgm:bulletEnabled val="1"/>
        </dgm:presLayoutVars>
      </dgm:prSet>
      <dgm:spPr/>
    </dgm:pt>
    <dgm:pt modelId="{5221F1D2-870A-8B4B-9228-FA318EB8E455}" type="pres">
      <dgm:prSet presAssocID="{B011E409-9794-45B7-A593-91F364561E99}" presName="spaceBetweenRectangles" presStyleCnt="0"/>
      <dgm:spPr/>
    </dgm:pt>
    <dgm:pt modelId="{2A0A1EBC-2A33-0C49-B557-D6099E80E8F3}" type="pres">
      <dgm:prSet presAssocID="{75C66BD7-D087-44DB-8A83-A3D71F3BB32A}" presName="parentLin" presStyleCnt="0"/>
      <dgm:spPr/>
    </dgm:pt>
    <dgm:pt modelId="{A493ECBA-B32E-E942-AAC9-830CCC19A074}" type="pres">
      <dgm:prSet presAssocID="{75C66BD7-D087-44DB-8A83-A3D71F3BB32A}" presName="parentLeftMargin" presStyleLbl="node1" presStyleIdx="0" presStyleCnt="4"/>
      <dgm:spPr/>
    </dgm:pt>
    <dgm:pt modelId="{FC281E61-23C2-9D4F-BB23-9BB9549DB090}" type="pres">
      <dgm:prSet presAssocID="{75C66BD7-D087-44DB-8A83-A3D71F3BB32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6A8B800-7436-8845-B3FA-FF0E8B9059DA}" type="pres">
      <dgm:prSet presAssocID="{75C66BD7-D087-44DB-8A83-A3D71F3BB32A}" presName="negativeSpace" presStyleCnt="0"/>
      <dgm:spPr/>
    </dgm:pt>
    <dgm:pt modelId="{01EF7259-5EED-8347-A338-71042B1490BD}" type="pres">
      <dgm:prSet presAssocID="{75C66BD7-D087-44DB-8A83-A3D71F3BB32A}" presName="childText" presStyleLbl="conFgAcc1" presStyleIdx="1" presStyleCnt="4">
        <dgm:presLayoutVars>
          <dgm:bulletEnabled val="1"/>
        </dgm:presLayoutVars>
      </dgm:prSet>
      <dgm:spPr/>
    </dgm:pt>
    <dgm:pt modelId="{7025442B-0B98-9943-A345-83CDFD4FDD98}" type="pres">
      <dgm:prSet presAssocID="{BACB840D-48E2-41AA-9534-1512591D1164}" presName="spaceBetweenRectangles" presStyleCnt="0"/>
      <dgm:spPr/>
    </dgm:pt>
    <dgm:pt modelId="{DBD188B4-E0F6-B546-9931-5D50FAD1902B}" type="pres">
      <dgm:prSet presAssocID="{71760CB0-358C-4096-9689-AF00F1AF7842}" presName="parentLin" presStyleCnt="0"/>
      <dgm:spPr/>
    </dgm:pt>
    <dgm:pt modelId="{8E1C885D-B520-EA46-AFAA-3F210A67B2A4}" type="pres">
      <dgm:prSet presAssocID="{71760CB0-358C-4096-9689-AF00F1AF7842}" presName="parentLeftMargin" presStyleLbl="node1" presStyleIdx="1" presStyleCnt="4"/>
      <dgm:spPr/>
    </dgm:pt>
    <dgm:pt modelId="{B7AC188A-4C19-234B-8A67-D9169FACF180}" type="pres">
      <dgm:prSet presAssocID="{71760CB0-358C-4096-9689-AF00F1AF784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E2CB628-1A4C-4C40-8DD6-C6C33C87135F}" type="pres">
      <dgm:prSet presAssocID="{71760CB0-358C-4096-9689-AF00F1AF7842}" presName="negativeSpace" presStyleCnt="0"/>
      <dgm:spPr/>
    </dgm:pt>
    <dgm:pt modelId="{ED9528A4-90A7-0D43-8BA9-62E1C4BB2736}" type="pres">
      <dgm:prSet presAssocID="{71760CB0-358C-4096-9689-AF00F1AF7842}" presName="childText" presStyleLbl="conFgAcc1" presStyleIdx="2" presStyleCnt="4">
        <dgm:presLayoutVars>
          <dgm:bulletEnabled val="1"/>
        </dgm:presLayoutVars>
      </dgm:prSet>
      <dgm:spPr/>
    </dgm:pt>
    <dgm:pt modelId="{6A88A58C-5EDF-C94A-B5AA-F7423CC09F4E}" type="pres">
      <dgm:prSet presAssocID="{ABAD0EB7-A5C7-49C5-9F17-833E43CC3154}" presName="spaceBetweenRectangles" presStyleCnt="0"/>
      <dgm:spPr/>
    </dgm:pt>
    <dgm:pt modelId="{9142931D-CBB7-F94E-9BF9-79925A004762}" type="pres">
      <dgm:prSet presAssocID="{EB83C565-61FB-4A88-9506-33BBCB5808CA}" presName="parentLin" presStyleCnt="0"/>
      <dgm:spPr/>
    </dgm:pt>
    <dgm:pt modelId="{DED16BA2-7F14-F142-816E-42CF3EFE635F}" type="pres">
      <dgm:prSet presAssocID="{EB83C565-61FB-4A88-9506-33BBCB5808CA}" presName="parentLeftMargin" presStyleLbl="node1" presStyleIdx="2" presStyleCnt="4"/>
      <dgm:spPr/>
    </dgm:pt>
    <dgm:pt modelId="{6D9F28F1-37C5-1B44-99F4-121B2511B138}" type="pres">
      <dgm:prSet presAssocID="{EB83C565-61FB-4A88-9506-33BBCB5808C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3313A99-396D-E143-AD9E-15D53C42AC11}" type="pres">
      <dgm:prSet presAssocID="{EB83C565-61FB-4A88-9506-33BBCB5808CA}" presName="negativeSpace" presStyleCnt="0"/>
      <dgm:spPr/>
    </dgm:pt>
    <dgm:pt modelId="{EF197919-AB34-0644-ACED-C0B8FA8E6FBB}" type="pres">
      <dgm:prSet presAssocID="{EB83C565-61FB-4A88-9506-33BBCB5808C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27EE312-FDEF-4118-BA11-19702765D5BA}" srcId="{E9C3F427-1DA1-44B1-ADD2-1C0AC8B95C86}" destId="{71760CB0-358C-4096-9689-AF00F1AF7842}" srcOrd="2" destOrd="0" parTransId="{4BE217F7-7EA4-4A4D-BFE5-48A537B9AF24}" sibTransId="{ABAD0EB7-A5C7-49C5-9F17-833E43CC3154}"/>
    <dgm:cxn modelId="{75C5A51C-5316-A140-8A38-1CEF1B54B441}" type="presOf" srcId="{63103770-2950-4C30-8C60-1BC63440D88D}" destId="{F322E159-68CE-7D46-AEBB-8F281A708D27}" srcOrd="0" destOrd="0" presId="urn:microsoft.com/office/officeart/2005/8/layout/list1"/>
    <dgm:cxn modelId="{6A1B1529-22C7-4A15-8561-6632B2BFEE90}" srcId="{E9C3F427-1DA1-44B1-ADD2-1C0AC8B95C86}" destId="{EB83C565-61FB-4A88-9506-33BBCB5808CA}" srcOrd="3" destOrd="0" parTransId="{1CAE210F-D3AA-4877-A95D-EA4071D1422D}" sibTransId="{469E608E-DED3-440B-90F2-E0D7135E5D00}"/>
    <dgm:cxn modelId="{12CDCB45-FAA1-2246-898C-C1A3BCE29547}" type="presOf" srcId="{EB83C565-61FB-4A88-9506-33BBCB5808CA}" destId="{6D9F28F1-37C5-1B44-99F4-121B2511B138}" srcOrd="1" destOrd="0" presId="urn:microsoft.com/office/officeart/2005/8/layout/list1"/>
    <dgm:cxn modelId="{0D5A074B-D959-4699-B1C2-3CEAF26D33FA}" srcId="{E9C3F427-1DA1-44B1-ADD2-1C0AC8B95C86}" destId="{75C66BD7-D087-44DB-8A83-A3D71F3BB32A}" srcOrd="1" destOrd="0" parTransId="{BF8535EA-77FA-4DA3-9799-C7576F0FBECC}" sibTransId="{BACB840D-48E2-41AA-9534-1512591D1164}"/>
    <dgm:cxn modelId="{152A544D-278F-C14F-9337-67EF74F5B17B}" type="presOf" srcId="{75C66BD7-D087-44DB-8A83-A3D71F3BB32A}" destId="{FC281E61-23C2-9D4F-BB23-9BB9549DB090}" srcOrd="1" destOrd="0" presId="urn:microsoft.com/office/officeart/2005/8/layout/list1"/>
    <dgm:cxn modelId="{90122860-6F07-124A-BA6B-9B9A13ECF52B}" type="presOf" srcId="{71760CB0-358C-4096-9689-AF00F1AF7842}" destId="{8E1C885D-B520-EA46-AFAA-3F210A67B2A4}" srcOrd="0" destOrd="0" presId="urn:microsoft.com/office/officeart/2005/8/layout/list1"/>
    <dgm:cxn modelId="{9238E694-6C1C-1F40-81C2-2CD55594F689}" type="presOf" srcId="{63103770-2950-4C30-8C60-1BC63440D88D}" destId="{D79473DC-52C2-0943-807B-54902290C3DC}" srcOrd="1" destOrd="0" presId="urn:microsoft.com/office/officeart/2005/8/layout/list1"/>
    <dgm:cxn modelId="{929C18A3-9355-5D48-8501-00821F039848}" type="presOf" srcId="{75C66BD7-D087-44DB-8A83-A3D71F3BB32A}" destId="{A493ECBA-B32E-E942-AAC9-830CCC19A074}" srcOrd="0" destOrd="0" presId="urn:microsoft.com/office/officeart/2005/8/layout/list1"/>
    <dgm:cxn modelId="{4ACD04BF-F2B9-214E-A99E-DB78778A3628}" type="presOf" srcId="{EB83C565-61FB-4A88-9506-33BBCB5808CA}" destId="{DED16BA2-7F14-F142-816E-42CF3EFE635F}" srcOrd="0" destOrd="0" presId="urn:microsoft.com/office/officeart/2005/8/layout/list1"/>
    <dgm:cxn modelId="{B03C18C2-E156-4A33-8DF4-9C64B885D7F2}" srcId="{E9C3F427-1DA1-44B1-ADD2-1C0AC8B95C86}" destId="{63103770-2950-4C30-8C60-1BC63440D88D}" srcOrd="0" destOrd="0" parTransId="{6FD48965-CA95-43AB-A444-AAC38781C5D3}" sibTransId="{B011E409-9794-45B7-A593-91F364561E99}"/>
    <dgm:cxn modelId="{261EDCD1-61AB-344B-BBA8-B5289B2EB019}" type="presOf" srcId="{E9C3F427-1DA1-44B1-ADD2-1C0AC8B95C86}" destId="{2E940EC6-9041-DA4D-9214-D96365FA777F}" srcOrd="0" destOrd="0" presId="urn:microsoft.com/office/officeart/2005/8/layout/list1"/>
    <dgm:cxn modelId="{59F823E6-5309-4A4D-A90A-5CF69770F326}" type="presOf" srcId="{71760CB0-358C-4096-9689-AF00F1AF7842}" destId="{B7AC188A-4C19-234B-8A67-D9169FACF180}" srcOrd="1" destOrd="0" presId="urn:microsoft.com/office/officeart/2005/8/layout/list1"/>
    <dgm:cxn modelId="{608E4238-308D-4E42-8BDF-F2E355C3561F}" type="presParOf" srcId="{2E940EC6-9041-DA4D-9214-D96365FA777F}" destId="{F28FF1C3-1F6D-5C47-A3E2-D53B6D6B6CAA}" srcOrd="0" destOrd="0" presId="urn:microsoft.com/office/officeart/2005/8/layout/list1"/>
    <dgm:cxn modelId="{05DE3837-7C10-7C41-B190-59356B2A6D9B}" type="presParOf" srcId="{F28FF1C3-1F6D-5C47-A3E2-D53B6D6B6CAA}" destId="{F322E159-68CE-7D46-AEBB-8F281A708D27}" srcOrd="0" destOrd="0" presId="urn:microsoft.com/office/officeart/2005/8/layout/list1"/>
    <dgm:cxn modelId="{5784AAAC-3E99-034A-A446-BC4068FD3466}" type="presParOf" srcId="{F28FF1C3-1F6D-5C47-A3E2-D53B6D6B6CAA}" destId="{D79473DC-52C2-0943-807B-54902290C3DC}" srcOrd="1" destOrd="0" presId="urn:microsoft.com/office/officeart/2005/8/layout/list1"/>
    <dgm:cxn modelId="{F8CB99E1-03AF-7746-866A-9926DB86834A}" type="presParOf" srcId="{2E940EC6-9041-DA4D-9214-D96365FA777F}" destId="{0AA990A7-95E5-C249-ADDC-B5BA4AE68E99}" srcOrd="1" destOrd="0" presId="urn:microsoft.com/office/officeart/2005/8/layout/list1"/>
    <dgm:cxn modelId="{FDF25AAD-BCAA-8A42-AFAE-B58C44192ADD}" type="presParOf" srcId="{2E940EC6-9041-DA4D-9214-D96365FA777F}" destId="{29F440DA-F8F3-CE44-8600-99EABD6FF64F}" srcOrd="2" destOrd="0" presId="urn:microsoft.com/office/officeart/2005/8/layout/list1"/>
    <dgm:cxn modelId="{3484C167-F709-7D4A-9DDE-10E1C1A87566}" type="presParOf" srcId="{2E940EC6-9041-DA4D-9214-D96365FA777F}" destId="{5221F1D2-870A-8B4B-9228-FA318EB8E455}" srcOrd="3" destOrd="0" presId="urn:microsoft.com/office/officeart/2005/8/layout/list1"/>
    <dgm:cxn modelId="{49673295-2E65-2D49-8D64-B8D6DCDE9C4F}" type="presParOf" srcId="{2E940EC6-9041-DA4D-9214-D96365FA777F}" destId="{2A0A1EBC-2A33-0C49-B557-D6099E80E8F3}" srcOrd="4" destOrd="0" presId="urn:microsoft.com/office/officeart/2005/8/layout/list1"/>
    <dgm:cxn modelId="{5FD745D2-6BE1-0B4F-9EB4-A009CAE6576C}" type="presParOf" srcId="{2A0A1EBC-2A33-0C49-B557-D6099E80E8F3}" destId="{A493ECBA-B32E-E942-AAC9-830CCC19A074}" srcOrd="0" destOrd="0" presId="urn:microsoft.com/office/officeart/2005/8/layout/list1"/>
    <dgm:cxn modelId="{CB13B889-6920-C247-95BE-5AC0D594D211}" type="presParOf" srcId="{2A0A1EBC-2A33-0C49-B557-D6099E80E8F3}" destId="{FC281E61-23C2-9D4F-BB23-9BB9549DB090}" srcOrd="1" destOrd="0" presId="urn:microsoft.com/office/officeart/2005/8/layout/list1"/>
    <dgm:cxn modelId="{2B48C741-A836-D141-8413-A568389D4F44}" type="presParOf" srcId="{2E940EC6-9041-DA4D-9214-D96365FA777F}" destId="{86A8B800-7436-8845-B3FA-FF0E8B9059DA}" srcOrd="5" destOrd="0" presId="urn:microsoft.com/office/officeart/2005/8/layout/list1"/>
    <dgm:cxn modelId="{A8924873-2836-BD4E-A6D7-50C11E6F57C2}" type="presParOf" srcId="{2E940EC6-9041-DA4D-9214-D96365FA777F}" destId="{01EF7259-5EED-8347-A338-71042B1490BD}" srcOrd="6" destOrd="0" presId="urn:microsoft.com/office/officeart/2005/8/layout/list1"/>
    <dgm:cxn modelId="{B957BE71-4D1C-734B-8CE2-63A498ACE040}" type="presParOf" srcId="{2E940EC6-9041-DA4D-9214-D96365FA777F}" destId="{7025442B-0B98-9943-A345-83CDFD4FDD98}" srcOrd="7" destOrd="0" presId="urn:microsoft.com/office/officeart/2005/8/layout/list1"/>
    <dgm:cxn modelId="{EE1B2385-AD05-064F-A023-A22764D80BB7}" type="presParOf" srcId="{2E940EC6-9041-DA4D-9214-D96365FA777F}" destId="{DBD188B4-E0F6-B546-9931-5D50FAD1902B}" srcOrd="8" destOrd="0" presId="urn:microsoft.com/office/officeart/2005/8/layout/list1"/>
    <dgm:cxn modelId="{E947CBC6-7290-6B46-9B8B-ADB4D885B1E7}" type="presParOf" srcId="{DBD188B4-E0F6-B546-9931-5D50FAD1902B}" destId="{8E1C885D-B520-EA46-AFAA-3F210A67B2A4}" srcOrd="0" destOrd="0" presId="urn:microsoft.com/office/officeart/2005/8/layout/list1"/>
    <dgm:cxn modelId="{EFE26737-C7CF-894C-85F8-FAD1D16ED481}" type="presParOf" srcId="{DBD188B4-E0F6-B546-9931-5D50FAD1902B}" destId="{B7AC188A-4C19-234B-8A67-D9169FACF180}" srcOrd="1" destOrd="0" presId="urn:microsoft.com/office/officeart/2005/8/layout/list1"/>
    <dgm:cxn modelId="{B84684A7-6A0A-FF4C-BE2E-5DB77B918D70}" type="presParOf" srcId="{2E940EC6-9041-DA4D-9214-D96365FA777F}" destId="{FE2CB628-1A4C-4C40-8DD6-C6C33C87135F}" srcOrd="9" destOrd="0" presId="urn:microsoft.com/office/officeart/2005/8/layout/list1"/>
    <dgm:cxn modelId="{E55CB3A6-910F-8843-8BF4-7DB5277D75DA}" type="presParOf" srcId="{2E940EC6-9041-DA4D-9214-D96365FA777F}" destId="{ED9528A4-90A7-0D43-8BA9-62E1C4BB2736}" srcOrd="10" destOrd="0" presId="urn:microsoft.com/office/officeart/2005/8/layout/list1"/>
    <dgm:cxn modelId="{3FC381F4-5281-CC49-9F38-7598DAAB377E}" type="presParOf" srcId="{2E940EC6-9041-DA4D-9214-D96365FA777F}" destId="{6A88A58C-5EDF-C94A-B5AA-F7423CC09F4E}" srcOrd="11" destOrd="0" presId="urn:microsoft.com/office/officeart/2005/8/layout/list1"/>
    <dgm:cxn modelId="{F33796CF-EA20-0040-8AFA-44E25B8CE9B9}" type="presParOf" srcId="{2E940EC6-9041-DA4D-9214-D96365FA777F}" destId="{9142931D-CBB7-F94E-9BF9-79925A004762}" srcOrd="12" destOrd="0" presId="urn:microsoft.com/office/officeart/2005/8/layout/list1"/>
    <dgm:cxn modelId="{B76C1479-C830-6A49-9B83-677CD637B2AE}" type="presParOf" srcId="{9142931D-CBB7-F94E-9BF9-79925A004762}" destId="{DED16BA2-7F14-F142-816E-42CF3EFE635F}" srcOrd="0" destOrd="0" presId="urn:microsoft.com/office/officeart/2005/8/layout/list1"/>
    <dgm:cxn modelId="{806E164B-92A0-134A-87CE-44270AD67EAA}" type="presParOf" srcId="{9142931D-CBB7-F94E-9BF9-79925A004762}" destId="{6D9F28F1-37C5-1B44-99F4-121B2511B138}" srcOrd="1" destOrd="0" presId="urn:microsoft.com/office/officeart/2005/8/layout/list1"/>
    <dgm:cxn modelId="{A65EC1D4-2CDA-8041-ABFE-F31AE45DF208}" type="presParOf" srcId="{2E940EC6-9041-DA4D-9214-D96365FA777F}" destId="{F3313A99-396D-E143-AD9E-15D53C42AC11}" srcOrd="13" destOrd="0" presId="urn:microsoft.com/office/officeart/2005/8/layout/list1"/>
    <dgm:cxn modelId="{B64F2C8B-6B7F-4E4D-B429-3D7F43744B4E}" type="presParOf" srcId="{2E940EC6-9041-DA4D-9214-D96365FA777F}" destId="{EF197919-AB34-0644-ACED-C0B8FA8E6FB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8BFEBE-ABB4-4401-8766-91192AD8833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69F3875-3057-48E3-BF80-370F3782FF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Laws regularize processes but allow businesses to flourish</a:t>
          </a:r>
        </a:p>
      </dgm:t>
    </dgm:pt>
    <dgm:pt modelId="{3223570B-DDAF-4766-AC02-7BA4CB30B98D}" type="parTrans" cxnId="{16E70AC2-9B79-4C7E-A8F8-14B4825670B0}">
      <dgm:prSet/>
      <dgm:spPr/>
      <dgm:t>
        <a:bodyPr/>
        <a:lstStyle/>
        <a:p>
          <a:endParaRPr lang="en-US"/>
        </a:p>
      </dgm:t>
    </dgm:pt>
    <dgm:pt modelId="{2CAFE41D-A486-4EFC-9EED-792A4AC7D673}" type="sibTrans" cxnId="{16E70AC2-9B79-4C7E-A8F8-14B4825670B0}">
      <dgm:prSet/>
      <dgm:spPr/>
      <dgm:t>
        <a:bodyPr/>
        <a:lstStyle/>
        <a:p>
          <a:endParaRPr lang="en-US"/>
        </a:p>
      </dgm:t>
    </dgm:pt>
    <dgm:pt modelId="{E67E2BA9-9EC9-4540-AECF-818D37965C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Civil rights acts advance political equality</a:t>
          </a:r>
        </a:p>
      </dgm:t>
    </dgm:pt>
    <dgm:pt modelId="{1AE5D06B-3A25-48A5-BA5A-C29E979F55B3}" type="parTrans" cxnId="{64407AC8-DDA9-4914-943C-6720F34665DB}">
      <dgm:prSet/>
      <dgm:spPr/>
      <dgm:t>
        <a:bodyPr/>
        <a:lstStyle/>
        <a:p>
          <a:endParaRPr lang="en-US"/>
        </a:p>
      </dgm:t>
    </dgm:pt>
    <dgm:pt modelId="{B87BFEB3-624E-4C31-966E-6EAF4402CC69}" type="sibTrans" cxnId="{64407AC8-DDA9-4914-943C-6720F34665DB}">
      <dgm:prSet/>
      <dgm:spPr/>
      <dgm:t>
        <a:bodyPr/>
        <a:lstStyle/>
        <a:p>
          <a:endParaRPr lang="en-US"/>
        </a:p>
      </dgm:t>
    </dgm:pt>
    <dgm:pt modelId="{88D67421-1213-4D2A-8BED-AF444AC123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Formal, merit-based selection processes establish guidelines for civil service employment</a:t>
          </a:r>
        </a:p>
      </dgm:t>
    </dgm:pt>
    <dgm:pt modelId="{679F97F1-B3EA-498E-9EA8-7D89625E1B57}" type="parTrans" cxnId="{3CC460C2-E96C-4D98-AE37-EB212E011FB2}">
      <dgm:prSet/>
      <dgm:spPr/>
      <dgm:t>
        <a:bodyPr/>
        <a:lstStyle/>
        <a:p>
          <a:endParaRPr lang="en-US"/>
        </a:p>
      </dgm:t>
    </dgm:pt>
    <dgm:pt modelId="{C718BEA6-E03A-410E-8719-0860D93902B5}" type="sibTrans" cxnId="{3CC460C2-E96C-4D98-AE37-EB212E011FB2}">
      <dgm:prSet/>
      <dgm:spPr/>
      <dgm:t>
        <a:bodyPr/>
        <a:lstStyle/>
        <a:p>
          <a:endParaRPr lang="en-US"/>
        </a:p>
      </dgm:t>
    </dgm:pt>
    <dgm:pt modelId="{D08AB6BD-7E3A-4097-8BDF-A6B1F63D5034}" type="pres">
      <dgm:prSet presAssocID="{BC8BFEBE-ABB4-4401-8766-91192AD8833C}" presName="root" presStyleCnt="0">
        <dgm:presLayoutVars>
          <dgm:dir/>
          <dgm:resizeHandles val="exact"/>
        </dgm:presLayoutVars>
      </dgm:prSet>
      <dgm:spPr/>
    </dgm:pt>
    <dgm:pt modelId="{8EC19190-7A60-4063-9704-83512CA0066C}" type="pres">
      <dgm:prSet presAssocID="{969F3875-3057-48E3-BF80-370F3782FFAB}" presName="compNode" presStyleCnt="0"/>
      <dgm:spPr/>
    </dgm:pt>
    <dgm:pt modelId="{9BC88BDD-7BD3-4EEF-A79B-BB5E27D35258}" type="pres">
      <dgm:prSet presAssocID="{969F3875-3057-48E3-BF80-370F3782FFAB}" presName="bgRect" presStyleLbl="bgShp" presStyleIdx="0" presStyleCnt="3"/>
      <dgm:spPr/>
    </dgm:pt>
    <dgm:pt modelId="{1A02F5A8-50DB-49C2-9C0E-E224E036E072}" type="pres">
      <dgm:prSet presAssocID="{969F3875-3057-48E3-BF80-370F3782FFA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5E5FDDB4-3823-44AE-A0F6-8E946036933E}" type="pres">
      <dgm:prSet presAssocID="{969F3875-3057-48E3-BF80-370F3782FFAB}" presName="spaceRect" presStyleCnt="0"/>
      <dgm:spPr/>
    </dgm:pt>
    <dgm:pt modelId="{F7AE840C-FCAD-4FFC-BB89-8CED92C8DDA2}" type="pres">
      <dgm:prSet presAssocID="{969F3875-3057-48E3-BF80-370F3782FFAB}" presName="parTx" presStyleLbl="revTx" presStyleIdx="0" presStyleCnt="3">
        <dgm:presLayoutVars>
          <dgm:chMax val="0"/>
          <dgm:chPref val="0"/>
        </dgm:presLayoutVars>
      </dgm:prSet>
      <dgm:spPr/>
    </dgm:pt>
    <dgm:pt modelId="{BD024037-3616-4DE5-9981-BBD893788240}" type="pres">
      <dgm:prSet presAssocID="{2CAFE41D-A486-4EFC-9EED-792A4AC7D673}" presName="sibTrans" presStyleCnt="0"/>
      <dgm:spPr/>
    </dgm:pt>
    <dgm:pt modelId="{59C8BD69-3933-4626-A5ED-3C01DCF6567A}" type="pres">
      <dgm:prSet presAssocID="{E67E2BA9-9EC9-4540-AECF-818D37965CE7}" presName="compNode" presStyleCnt="0"/>
      <dgm:spPr/>
    </dgm:pt>
    <dgm:pt modelId="{E7E1AAD3-E155-4FD5-ADE6-6AD5CA343E1E}" type="pres">
      <dgm:prSet presAssocID="{E67E2BA9-9EC9-4540-AECF-818D37965CE7}" presName="bgRect" presStyleLbl="bgShp" presStyleIdx="1" presStyleCnt="3"/>
      <dgm:spPr/>
    </dgm:pt>
    <dgm:pt modelId="{989F8202-E5C8-4CCC-AA4F-031D4A5F6796}" type="pres">
      <dgm:prSet presAssocID="{E67E2BA9-9EC9-4540-AECF-818D37965CE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275C2A16-CDA3-4702-B13E-8DEA5D032D1E}" type="pres">
      <dgm:prSet presAssocID="{E67E2BA9-9EC9-4540-AECF-818D37965CE7}" presName="spaceRect" presStyleCnt="0"/>
      <dgm:spPr/>
    </dgm:pt>
    <dgm:pt modelId="{62801288-EEB7-450F-8370-B8F9BEEE6FE0}" type="pres">
      <dgm:prSet presAssocID="{E67E2BA9-9EC9-4540-AECF-818D37965CE7}" presName="parTx" presStyleLbl="revTx" presStyleIdx="1" presStyleCnt="3">
        <dgm:presLayoutVars>
          <dgm:chMax val="0"/>
          <dgm:chPref val="0"/>
        </dgm:presLayoutVars>
      </dgm:prSet>
      <dgm:spPr/>
    </dgm:pt>
    <dgm:pt modelId="{36DD5981-E0DF-4A1A-BD0E-13C8247AB8AA}" type="pres">
      <dgm:prSet presAssocID="{B87BFEB3-624E-4C31-966E-6EAF4402CC69}" presName="sibTrans" presStyleCnt="0"/>
      <dgm:spPr/>
    </dgm:pt>
    <dgm:pt modelId="{819F1859-41DE-4B76-A4B1-0A481FE90131}" type="pres">
      <dgm:prSet presAssocID="{88D67421-1213-4D2A-8BED-AF444AC123B3}" presName="compNode" presStyleCnt="0"/>
      <dgm:spPr/>
    </dgm:pt>
    <dgm:pt modelId="{8F0F26B5-EB69-47D8-AF05-772D2A6B6839}" type="pres">
      <dgm:prSet presAssocID="{88D67421-1213-4D2A-8BED-AF444AC123B3}" presName="bgRect" presStyleLbl="bgShp" presStyleIdx="2" presStyleCnt="3"/>
      <dgm:spPr/>
    </dgm:pt>
    <dgm:pt modelId="{B4339D61-6BC0-43F6-8FD7-E25CF0B4C6BB}" type="pres">
      <dgm:prSet presAssocID="{88D67421-1213-4D2A-8BED-AF444AC123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1EB59212-FF63-4174-A670-D1B9748DB6F2}" type="pres">
      <dgm:prSet presAssocID="{88D67421-1213-4D2A-8BED-AF444AC123B3}" presName="spaceRect" presStyleCnt="0"/>
      <dgm:spPr/>
    </dgm:pt>
    <dgm:pt modelId="{2709989B-D079-4AF9-8256-F16ADA5639DF}" type="pres">
      <dgm:prSet presAssocID="{88D67421-1213-4D2A-8BED-AF444AC123B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A972A66-C0B3-4045-B8B1-3E8EE6CE9A07}" type="presOf" srcId="{88D67421-1213-4D2A-8BED-AF444AC123B3}" destId="{2709989B-D079-4AF9-8256-F16ADA5639DF}" srcOrd="0" destOrd="0" presId="urn:microsoft.com/office/officeart/2018/2/layout/IconVerticalSolidList"/>
    <dgm:cxn modelId="{45545666-67A4-0140-B7EA-D799DA26C887}" type="presOf" srcId="{BC8BFEBE-ABB4-4401-8766-91192AD8833C}" destId="{D08AB6BD-7E3A-4097-8BDF-A6B1F63D5034}" srcOrd="0" destOrd="0" presId="urn:microsoft.com/office/officeart/2018/2/layout/IconVerticalSolidList"/>
    <dgm:cxn modelId="{24B82585-891F-BB48-ADC4-01596DB47EC7}" type="presOf" srcId="{969F3875-3057-48E3-BF80-370F3782FFAB}" destId="{F7AE840C-FCAD-4FFC-BB89-8CED92C8DDA2}" srcOrd="0" destOrd="0" presId="urn:microsoft.com/office/officeart/2018/2/layout/IconVerticalSolidList"/>
    <dgm:cxn modelId="{16E70AC2-9B79-4C7E-A8F8-14B4825670B0}" srcId="{BC8BFEBE-ABB4-4401-8766-91192AD8833C}" destId="{969F3875-3057-48E3-BF80-370F3782FFAB}" srcOrd="0" destOrd="0" parTransId="{3223570B-DDAF-4766-AC02-7BA4CB30B98D}" sibTransId="{2CAFE41D-A486-4EFC-9EED-792A4AC7D673}"/>
    <dgm:cxn modelId="{3CC460C2-E96C-4D98-AE37-EB212E011FB2}" srcId="{BC8BFEBE-ABB4-4401-8766-91192AD8833C}" destId="{88D67421-1213-4D2A-8BED-AF444AC123B3}" srcOrd="2" destOrd="0" parTransId="{679F97F1-B3EA-498E-9EA8-7D89625E1B57}" sibTransId="{C718BEA6-E03A-410E-8719-0860D93902B5}"/>
    <dgm:cxn modelId="{64407AC8-DDA9-4914-943C-6720F34665DB}" srcId="{BC8BFEBE-ABB4-4401-8766-91192AD8833C}" destId="{E67E2BA9-9EC9-4540-AECF-818D37965CE7}" srcOrd="1" destOrd="0" parTransId="{1AE5D06B-3A25-48A5-BA5A-C29E979F55B3}" sibTransId="{B87BFEB3-624E-4C31-966E-6EAF4402CC69}"/>
    <dgm:cxn modelId="{E2B8F5FC-4B92-6C49-9627-99209ECCF10F}" type="presOf" srcId="{E67E2BA9-9EC9-4540-AECF-818D37965CE7}" destId="{62801288-EEB7-450F-8370-B8F9BEEE6FE0}" srcOrd="0" destOrd="0" presId="urn:microsoft.com/office/officeart/2018/2/layout/IconVerticalSolidList"/>
    <dgm:cxn modelId="{68048828-35BE-C340-BD42-F71608E9F168}" type="presParOf" srcId="{D08AB6BD-7E3A-4097-8BDF-A6B1F63D5034}" destId="{8EC19190-7A60-4063-9704-83512CA0066C}" srcOrd="0" destOrd="0" presId="urn:microsoft.com/office/officeart/2018/2/layout/IconVerticalSolidList"/>
    <dgm:cxn modelId="{D10F65DA-27CD-9E4C-9C6F-6D9442B93BD4}" type="presParOf" srcId="{8EC19190-7A60-4063-9704-83512CA0066C}" destId="{9BC88BDD-7BD3-4EEF-A79B-BB5E27D35258}" srcOrd="0" destOrd="0" presId="urn:microsoft.com/office/officeart/2018/2/layout/IconVerticalSolidList"/>
    <dgm:cxn modelId="{751E282E-8C52-0C46-B601-C9EFB1657070}" type="presParOf" srcId="{8EC19190-7A60-4063-9704-83512CA0066C}" destId="{1A02F5A8-50DB-49C2-9C0E-E224E036E072}" srcOrd="1" destOrd="0" presId="urn:microsoft.com/office/officeart/2018/2/layout/IconVerticalSolidList"/>
    <dgm:cxn modelId="{B9473544-3F99-5741-8D45-95747B10559C}" type="presParOf" srcId="{8EC19190-7A60-4063-9704-83512CA0066C}" destId="{5E5FDDB4-3823-44AE-A0F6-8E946036933E}" srcOrd="2" destOrd="0" presId="urn:microsoft.com/office/officeart/2018/2/layout/IconVerticalSolidList"/>
    <dgm:cxn modelId="{62A5320B-C80A-A345-83CB-E6BADE63331D}" type="presParOf" srcId="{8EC19190-7A60-4063-9704-83512CA0066C}" destId="{F7AE840C-FCAD-4FFC-BB89-8CED92C8DDA2}" srcOrd="3" destOrd="0" presId="urn:microsoft.com/office/officeart/2018/2/layout/IconVerticalSolidList"/>
    <dgm:cxn modelId="{E54CFB4E-10FE-3541-AF7C-D6DD6C95C574}" type="presParOf" srcId="{D08AB6BD-7E3A-4097-8BDF-A6B1F63D5034}" destId="{BD024037-3616-4DE5-9981-BBD893788240}" srcOrd="1" destOrd="0" presId="urn:microsoft.com/office/officeart/2018/2/layout/IconVerticalSolidList"/>
    <dgm:cxn modelId="{23292595-BEAE-FD4A-A5E0-4062774AF7F7}" type="presParOf" srcId="{D08AB6BD-7E3A-4097-8BDF-A6B1F63D5034}" destId="{59C8BD69-3933-4626-A5ED-3C01DCF6567A}" srcOrd="2" destOrd="0" presId="urn:microsoft.com/office/officeart/2018/2/layout/IconVerticalSolidList"/>
    <dgm:cxn modelId="{7FE45534-545F-3F44-B8D7-26B2500D67AB}" type="presParOf" srcId="{59C8BD69-3933-4626-A5ED-3C01DCF6567A}" destId="{E7E1AAD3-E155-4FD5-ADE6-6AD5CA343E1E}" srcOrd="0" destOrd="0" presId="urn:microsoft.com/office/officeart/2018/2/layout/IconVerticalSolidList"/>
    <dgm:cxn modelId="{EF496A53-471E-E94D-8808-E4492E790ACD}" type="presParOf" srcId="{59C8BD69-3933-4626-A5ED-3C01DCF6567A}" destId="{989F8202-E5C8-4CCC-AA4F-031D4A5F6796}" srcOrd="1" destOrd="0" presId="urn:microsoft.com/office/officeart/2018/2/layout/IconVerticalSolidList"/>
    <dgm:cxn modelId="{5E918670-277D-8241-8175-0523188DE4BA}" type="presParOf" srcId="{59C8BD69-3933-4626-A5ED-3C01DCF6567A}" destId="{275C2A16-CDA3-4702-B13E-8DEA5D032D1E}" srcOrd="2" destOrd="0" presId="urn:microsoft.com/office/officeart/2018/2/layout/IconVerticalSolidList"/>
    <dgm:cxn modelId="{FE1FAA87-5FA0-4549-8BCA-BE0B20991830}" type="presParOf" srcId="{59C8BD69-3933-4626-A5ED-3C01DCF6567A}" destId="{62801288-EEB7-450F-8370-B8F9BEEE6FE0}" srcOrd="3" destOrd="0" presId="urn:microsoft.com/office/officeart/2018/2/layout/IconVerticalSolidList"/>
    <dgm:cxn modelId="{634D52EA-8F56-F848-B3C8-99A6AF3156A3}" type="presParOf" srcId="{D08AB6BD-7E3A-4097-8BDF-A6B1F63D5034}" destId="{36DD5981-E0DF-4A1A-BD0E-13C8247AB8AA}" srcOrd="3" destOrd="0" presId="urn:microsoft.com/office/officeart/2018/2/layout/IconVerticalSolidList"/>
    <dgm:cxn modelId="{4D4543D6-AAE3-974B-96A7-DDB7BDF3824D}" type="presParOf" srcId="{D08AB6BD-7E3A-4097-8BDF-A6B1F63D5034}" destId="{819F1859-41DE-4B76-A4B1-0A481FE90131}" srcOrd="4" destOrd="0" presId="urn:microsoft.com/office/officeart/2018/2/layout/IconVerticalSolidList"/>
    <dgm:cxn modelId="{2727F78C-BAAE-6244-A0A7-B9DE1EA14B46}" type="presParOf" srcId="{819F1859-41DE-4B76-A4B1-0A481FE90131}" destId="{8F0F26B5-EB69-47D8-AF05-772D2A6B6839}" srcOrd="0" destOrd="0" presId="urn:microsoft.com/office/officeart/2018/2/layout/IconVerticalSolidList"/>
    <dgm:cxn modelId="{9AF17BD3-5110-C64F-AC14-0838FB760119}" type="presParOf" srcId="{819F1859-41DE-4B76-A4B1-0A481FE90131}" destId="{B4339D61-6BC0-43F6-8FD7-E25CF0B4C6BB}" srcOrd="1" destOrd="0" presId="urn:microsoft.com/office/officeart/2018/2/layout/IconVerticalSolidList"/>
    <dgm:cxn modelId="{DBB52804-8952-FD49-A872-0D990B17988C}" type="presParOf" srcId="{819F1859-41DE-4B76-A4B1-0A481FE90131}" destId="{1EB59212-FF63-4174-A670-D1B9748DB6F2}" srcOrd="2" destOrd="0" presId="urn:microsoft.com/office/officeart/2018/2/layout/IconVerticalSolidList"/>
    <dgm:cxn modelId="{8D8B277F-38A9-F040-A646-7D8CBE86D091}" type="presParOf" srcId="{819F1859-41DE-4B76-A4B1-0A481FE90131}" destId="{2709989B-D079-4AF9-8256-F16ADA5639D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28FF13-331E-4B6A-B32F-4F96E498CAA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FC79745-ABDC-4624-B761-6DB0273438B6}">
      <dgm:prSet/>
      <dgm:spPr/>
      <dgm:t>
        <a:bodyPr/>
        <a:lstStyle/>
        <a:p>
          <a:r>
            <a:rPr lang="en-US"/>
            <a:t>Politics versus Administration</a:t>
          </a:r>
        </a:p>
      </dgm:t>
    </dgm:pt>
    <dgm:pt modelId="{6F7078FB-D3CB-4E7B-BCAF-9EC6B01915BE}" type="parTrans" cxnId="{235FF2D9-3D20-4F07-96F0-C626EE41560D}">
      <dgm:prSet/>
      <dgm:spPr/>
      <dgm:t>
        <a:bodyPr/>
        <a:lstStyle/>
        <a:p>
          <a:endParaRPr lang="en-US"/>
        </a:p>
      </dgm:t>
    </dgm:pt>
    <dgm:pt modelId="{58BE9016-5C93-450A-8335-EC7613813D85}" type="sibTrans" cxnId="{235FF2D9-3D20-4F07-96F0-C626EE41560D}">
      <dgm:prSet/>
      <dgm:spPr/>
      <dgm:t>
        <a:bodyPr/>
        <a:lstStyle/>
        <a:p>
          <a:endParaRPr lang="en-US"/>
        </a:p>
      </dgm:t>
    </dgm:pt>
    <dgm:pt modelId="{2D20B4A4-C82B-49FF-8714-E3FE8BC1622F}">
      <dgm:prSet/>
      <dgm:spPr/>
      <dgm:t>
        <a:bodyPr/>
        <a:lstStyle/>
        <a:p>
          <a:r>
            <a:rPr lang="en-US"/>
            <a:t>Facts versus Values</a:t>
          </a:r>
        </a:p>
      </dgm:t>
    </dgm:pt>
    <dgm:pt modelId="{7B4B2788-F219-4DB7-8C19-B868FB8B5A8D}" type="parTrans" cxnId="{C3D632E5-A4C6-4D11-92FF-B96663A0F441}">
      <dgm:prSet/>
      <dgm:spPr/>
      <dgm:t>
        <a:bodyPr/>
        <a:lstStyle/>
        <a:p>
          <a:endParaRPr lang="en-US"/>
        </a:p>
      </dgm:t>
    </dgm:pt>
    <dgm:pt modelId="{2E64657A-324E-4301-A435-CEEA58D8F11F}" type="sibTrans" cxnId="{C3D632E5-A4C6-4D11-92FF-B96663A0F441}">
      <dgm:prSet/>
      <dgm:spPr/>
      <dgm:t>
        <a:bodyPr/>
        <a:lstStyle/>
        <a:p>
          <a:endParaRPr lang="en-US"/>
        </a:p>
      </dgm:t>
    </dgm:pt>
    <dgm:pt modelId="{A5405E28-B8C7-4BF4-887F-D246C5155691}">
      <dgm:prSet/>
      <dgm:spPr/>
      <dgm:t>
        <a:bodyPr/>
        <a:lstStyle/>
        <a:p>
          <a:r>
            <a:rPr lang="en-US"/>
            <a:t>Public versus Private</a:t>
          </a:r>
        </a:p>
      </dgm:t>
    </dgm:pt>
    <dgm:pt modelId="{BDA141C8-A8F3-4F4A-8547-5FEF5772A596}" type="parTrans" cxnId="{6A0E3F3C-3AC3-436E-906A-AB18EE129769}">
      <dgm:prSet/>
      <dgm:spPr/>
      <dgm:t>
        <a:bodyPr/>
        <a:lstStyle/>
        <a:p>
          <a:endParaRPr lang="en-US"/>
        </a:p>
      </dgm:t>
    </dgm:pt>
    <dgm:pt modelId="{7BFB53B3-5DCD-41CB-80E0-448962840621}" type="sibTrans" cxnId="{6A0E3F3C-3AC3-436E-906A-AB18EE129769}">
      <dgm:prSet/>
      <dgm:spPr/>
      <dgm:t>
        <a:bodyPr/>
        <a:lstStyle/>
        <a:p>
          <a:endParaRPr lang="en-US"/>
        </a:p>
      </dgm:t>
    </dgm:pt>
    <dgm:pt modelId="{1DE36EC5-9DA0-4C48-886A-DBEBF688F1FF}" type="pres">
      <dgm:prSet presAssocID="{C128FF13-331E-4B6A-B32F-4F96E498CAAF}" presName="linear" presStyleCnt="0">
        <dgm:presLayoutVars>
          <dgm:dir/>
          <dgm:animLvl val="lvl"/>
          <dgm:resizeHandles val="exact"/>
        </dgm:presLayoutVars>
      </dgm:prSet>
      <dgm:spPr/>
    </dgm:pt>
    <dgm:pt modelId="{DB6B908A-D7F7-C244-8D63-AFB4D22BFDD6}" type="pres">
      <dgm:prSet presAssocID="{4FC79745-ABDC-4624-B761-6DB0273438B6}" presName="parentLin" presStyleCnt="0"/>
      <dgm:spPr/>
    </dgm:pt>
    <dgm:pt modelId="{E12F0BC1-8096-7940-80E1-E9332B5B85CE}" type="pres">
      <dgm:prSet presAssocID="{4FC79745-ABDC-4624-B761-6DB0273438B6}" presName="parentLeftMargin" presStyleLbl="node1" presStyleIdx="0" presStyleCnt="3"/>
      <dgm:spPr/>
    </dgm:pt>
    <dgm:pt modelId="{888883E5-76DC-4747-84C5-53AA6938ECC2}" type="pres">
      <dgm:prSet presAssocID="{4FC79745-ABDC-4624-B761-6DB0273438B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48D2643-D0D9-9A44-B13C-919D9479DDB5}" type="pres">
      <dgm:prSet presAssocID="{4FC79745-ABDC-4624-B761-6DB0273438B6}" presName="negativeSpace" presStyleCnt="0"/>
      <dgm:spPr/>
    </dgm:pt>
    <dgm:pt modelId="{4258302F-2374-8B45-ADA9-6BAA5DE0A2C4}" type="pres">
      <dgm:prSet presAssocID="{4FC79745-ABDC-4624-B761-6DB0273438B6}" presName="childText" presStyleLbl="conFgAcc1" presStyleIdx="0" presStyleCnt="3">
        <dgm:presLayoutVars>
          <dgm:bulletEnabled val="1"/>
        </dgm:presLayoutVars>
      </dgm:prSet>
      <dgm:spPr/>
    </dgm:pt>
    <dgm:pt modelId="{DDE93B61-81E4-6646-826C-6F659C271E47}" type="pres">
      <dgm:prSet presAssocID="{58BE9016-5C93-450A-8335-EC7613813D85}" presName="spaceBetweenRectangles" presStyleCnt="0"/>
      <dgm:spPr/>
    </dgm:pt>
    <dgm:pt modelId="{90E7D0C8-3294-2746-9BD6-7F8E04320169}" type="pres">
      <dgm:prSet presAssocID="{2D20B4A4-C82B-49FF-8714-E3FE8BC1622F}" presName="parentLin" presStyleCnt="0"/>
      <dgm:spPr/>
    </dgm:pt>
    <dgm:pt modelId="{D0D1ED55-EB8A-0442-AD8C-F1263BF33899}" type="pres">
      <dgm:prSet presAssocID="{2D20B4A4-C82B-49FF-8714-E3FE8BC1622F}" presName="parentLeftMargin" presStyleLbl="node1" presStyleIdx="0" presStyleCnt="3"/>
      <dgm:spPr/>
    </dgm:pt>
    <dgm:pt modelId="{CF0686D3-FE50-0A4B-ABEE-244F953FEAA0}" type="pres">
      <dgm:prSet presAssocID="{2D20B4A4-C82B-49FF-8714-E3FE8BC1622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5FAF6E0-B5CA-9047-996C-D7976E8CC0EB}" type="pres">
      <dgm:prSet presAssocID="{2D20B4A4-C82B-49FF-8714-E3FE8BC1622F}" presName="negativeSpace" presStyleCnt="0"/>
      <dgm:spPr/>
    </dgm:pt>
    <dgm:pt modelId="{88788D8D-6B5F-5444-B680-31E933435068}" type="pres">
      <dgm:prSet presAssocID="{2D20B4A4-C82B-49FF-8714-E3FE8BC1622F}" presName="childText" presStyleLbl="conFgAcc1" presStyleIdx="1" presStyleCnt="3">
        <dgm:presLayoutVars>
          <dgm:bulletEnabled val="1"/>
        </dgm:presLayoutVars>
      </dgm:prSet>
      <dgm:spPr/>
    </dgm:pt>
    <dgm:pt modelId="{38E023C2-E05F-AE47-AC29-6C240FBAD9CC}" type="pres">
      <dgm:prSet presAssocID="{2E64657A-324E-4301-A435-CEEA58D8F11F}" presName="spaceBetweenRectangles" presStyleCnt="0"/>
      <dgm:spPr/>
    </dgm:pt>
    <dgm:pt modelId="{6E0B0373-2A1F-C948-907C-14492FFDB490}" type="pres">
      <dgm:prSet presAssocID="{A5405E28-B8C7-4BF4-887F-D246C5155691}" presName="parentLin" presStyleCnt="0"/>
      <dgm:spPr/>
    </dgm:pt>
    <dgm:pt modelId="{22ED9D8E-5CEC-DD49-9439-4C8A159C83A5}" type="pres">
      <dgm:prSet presAssocID="{A5405E28-B8C7-4BF4-887F-D246C5155691}" presName="parentLeftMargin" presStyleLbl="node1" presStyleIdx="1" presStyleCnt="3"/>
      <dgm:spPr/>
    </dgm:pt>
    <dgm:pt modelId="{8A6AB240-8593-4D42-841D-82B584D49130}" type="pres">
      <dgm:prSet presAssocID="{A5405E28-B8C7-4BF4-887F-D246C515569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91235FA-08CA-6C44-A5DB-F679ED2F2079}" type="pres">
      <dgm:prSet presAssocID="{A5405E28-B8C7-4BF4-887F-D246C5155691}" presName="negativeSpace" presStyleCnt="0"/>
      <dgm:spPr/>
    </dgm:pt>
    <dgm:pt modelId="{BA26D493-B15A-BF45-AF50-6F5EA0BDEC3A}" type="pres">
      <dgm:prSet presAssocID="{A5405E28-B8C7-4BF4-887F-D246C515569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A0E3F3C-3AC3-436E-906A-AB18EE129769}" srcId="{C128FF13-331E-4B6A-B32F-4F96E498CAAF}" destId="{A5405E28-B8C7-4BF4-887F-D246C5155691}" srcOrd="2" destOrd="0" parTransId="{BDA141C8-A8F3-4F4A-8547-5FEF5772A596}" sibTransId="{7BFB53B3-5DCD-41CB-80E0-448962840621}"/>
    <dgm:cxn modelId="{F837D360-D904-B849-B079-725F49033A7F}" type="presOf" srcId="{4FC79745-ABDC-4624-B761-6DB0273438B6}" destId="{E12F0BC1-8096-7940-80E1-E9332B5B85CE}" srcOrd="0" destOrd="0" presId="urn:microsoft.com/office/officeart/2005/8/layout/list1"/>
    <dgm:cxn modelId="{DB150966-C7DD-A043-9306-DEC91DF0C58F}" type="presOf" srcId="{A5405E28-B8C7-4BF4-887F-D246C5155691}" destId="{8A6AB240-8593-4D42-841D-82B584D49130}" srcOrd="1" destOrd="0" presId="urn:microsoft.com/office/officeart/2005/8/layout/list1"/>
    <dgm:cxn modelId="{4AA9056E-5FE8-144A-BA9A-9E0B42574366}" type="presOf" srcId="{A5405E28-B8C7-4BF4-887F-D246C5155691}" destId="{22ED9D8E-5CEC-DD49-9439-4C8A159C83A5}" srcOrd="0" destOrd="0" presId="urn:microsoft.com/office/officeart/2005/8/layout/list1"/>
    <dgm:cxn modelId="{0DE7DCB3-7C6B-9449-9095-8E81EA70E18D}" type="presOf" srcId="{2D20B4A4-C82B-49FF-8714-E3FE8BC1622F}" destId="{CF0686D3-FE50-0A4B-ABEE-244F953FEAA0}" srcOrd="1" destOrd="0" presId="urn:microsoft.com/office/officeart/2005/8/layout/list1"/>
    <dgm:cxn modelId="{10326BC9-E4A3-8748-BD31-FC67C5DCB957}" type="presOf" srcId="{4FC79745-ABDC-4624-B761-6DB0273438B6}" destId="{888883E5-76DC-4747-84C5-53AA6938ECC2}" srcOrd="1" destOrd="0" presId="urn:microsoft.com/office/officeart/2005/8/layout/list1"/>
    <dgm:cxn modelId="{235FF2D9-3D20-4F07-96F0-C626EE41560D}" srcId="{C128FF13-331E-4B6A-B32F-4F96E498CAAF}" destId="{4FC79745-ABDC-4624-B761-6DB0273438B6}" srcOrd="0" destOrd="0" parTransId="{6F7078FB-D3CB-4E7B-BCAF-9EC6B01915BE}" sibTransId="{58BE9016-5C93-450A-8335-EC7613813D85}"/>
    <dgm:cxn modelId="{07E146DB-6120-2D41-84C6-D29FA77560E1}" type="presOf" srcId="{2D20B4A4-C82B-49FF-8714-E3FE8BC1622F}" destId="{D0D1ED55-EB8A-0442-AD8C-F1263BF33899}" srcOrd="0" destOrd="0" presId="urn:microsoft.com/office/officeart/2005/8/layout/list1"/>
    <dgm:cxn modelId="{C3D632E5-A4C6-4D11-92FF-B96663A0F441}" srcId="{C128FF13-331E-4B6A-B32F-4F96E498CAAF}" destId="{2D20B4A4-C82B-49FF-8714-E3FE8BC1622F}" srcOrd="1" destOrd="0" parTransId="{7B4B2788-F219-4DB7-8C19-B868FB8B5A8D}" sibTransId="{2E64657A-324E-4301-A435-CEEA58D8F11F}"/>
    <dgm:cxn modelId="{4F03CAF4-7C98-4D4C-B417-54B2C4CE7762}" type="presOf" srcId="{C128FF13-331E-4B6A-B32F-4F96E498CAAF}" destId="{1DE36EC5-9DA0-4C48-886A-DBEBF688F1FF}" srcOrd="0" destOrd="0" presId="urn:microsoft.com/office/officeart/2005/8/layout/list1"/>
    <dgm:cxn modelId="{B203A64D-38E0-0049-99A0-0F7403E7E229}" type="presParOf" srcId="{1DE36EC5-9DA0-4C48-886A-DBEBF688F1FF}" destId="{DB6B908A-D7F7-C244-8D63-AFB4D22BFDD6}" srcOrd="0" destOrd="0" presId="urn:microsoft.com/office/officeart/2005/8/layout/list1"/>
    <dgm:cxn modelId="{51DA2606-6D58-8A4D-9A28-CA65524B000D}" type="presParOf" srcId="{DB6B908A-D7F7-C244-8D63-AFB4D22BFDD6}" destId="{E12F0BC1-8096-7940-80E1-E9332B5B85CE}" srcOrd="0" destOrd="0" presId="urn:microsoft.com/office/officeart/2005/8/layout/list1"/>
    <dgm:cxn modelId="{485AA30C-2825-C045-8D3D-F116E29EC174}" type="presParOf" srcId="{DB6B908A-D7F7-C244-8D63-AFB4D22BFDD6}" destId="{888883E5-76DC-4747-84C5-53AA6938ECC2}" srcOrd="1" destOrd="0" presId="urn:microsoft.com/office/officeart/2005/8/layout/list1"/>
    <dgm:cxn modelId="{41169721-6E1F-954D-8A42-36BFCF507C5B}" type="presParOf" srcId="{1DE36EC5-9DA0-4C48-886A-DBEBF688F1FF}" destId="{F48D2643-D0D9-9A44-B13C-919D9479DDB5}" srcOrd="1" destOrd="0" presId="urn:microsoft.com/office/officeart/2005/8/layout/list1"/>
    <dgm:cxn modelId="{FAC30B24-98F9-A44A-8733-1B96C925569C}" type="presParOf" srcId="{1DE36EC5-9DA0-4C48-886A-DBEBF688F1FF}" destId="{4258302F-2374-8B45-ADA9-6BAA5DE0A2C4}" srcOrd="2" destOrd="0" presId="urn:microsoft.com/office/officeart/2005/8/layout/list1"/>
    <dgm:cxn modelId="{B8151823-044A-F240-99FB-95E744A29730}" type="presParOf" srcId="{1DE36EC5-9DA0-4C48-886A-DBEBF688F1FF}" destId="{DDE93B61-81E4-6646-826C-6F659C271E47}" srcOrd="3" destOrd="0" presId="urn:microsoft.com/office/officeart/2005/8/layout/list1"/>
    <dgm:cxn modelId="{2EC40D92-E31A-BE40-8B1E-900CC9F0762D}" type="presParOf" srcId="{1DE36EC5-9DA0-4C48-886A-DBEBF688F1FF}" destId="{90E7D0C8-3294-2746-9BD6-7F8E04320169}" srcOrd="4" destOrd="0" presId="urn:microsoft.com/office/officeart/2005/8/layout/list1"/>
    <dgm:cxn modelId="{5062D154-2D6C-0F4C-97EA-13A39D317FA3}" type="presParOf" srcId="{90E7D0C8-3294-2746-9BD6-7F8E04320169}" destId="{D0D1ED55-EB8A-0442-AD8C-F1263BF33899}" srcOrd="0" destOrd="0" presId="urn:microsoft.com/office/officeart/2005/8/layout/list1"/>
    <dgm:cxn modelId="{8575B55C-9706-8645-A79A-32660D197095}" type="presParOf" srcId="{90E7D0C8-3294-2746-9BD6-7F8E04320169}" destId="{CF0686D3-FE50-0A4B-ABEE-244F953FEAA0}" srcOrd="1" destOrd="0" presId="urn:microsoft.com/office/officeart/2005/8/layout/list1"/>
    <dgm:cxn modelId="{D9698C72-E762-BE4A-B5CA-BA8F45B13546}" type="presParOf" srcId="{1DE36EC5-9DA0-4C48-886A-DBEBF688F1FF}" destId="{D5FAF6E0-B5CA-9047-996C-D7976E8CC0EB}" srcOrd="5" destOrd="0" presId="urn:microsoft.com/office/officeart/2005/8/layout/list1"/>
    <dgm:cxn modelId="{D752FE97-0D11-254B-9FB2-84E994A0399F}" type="presParOf" srcId="{1DE36EC5-9DA0-4C48-886A-DBEBF688F1FF}" destId="{88788D8D-6B5F-5444-B680-31E933435068}" srcOrd="6" destOrd="0" presId="urn:microsoft.com/office/officeart/2005/8/layout/list1"/>
    <dgm:cxn modelId="{D59D93C0-AA7A-4843-A771-810189E0FBA8}" type="presParOf" srcId="{1DE36EC5-9DA0-4C48-886A-DBEBF688F1FF}" destId="{38E023C2-E05F-AE47-AC29-6C240FBAD9CC}" srcOrd="7" destOrd="0" presId="urn:microsoft.com/office/officeart/2005/8/layout/list1"/>
    <dgm:cxn modelId="{A4C33280-C686-5347-971C-0E0979F84EC6}" type="presParOf" srcId="{1DE36EC5-9DA0-4C48-886A-DBEBF688F1FF}" destId="{6E0B0373-2A1F-C948-907C-14492FFDB490}" srcOrd="8" destOrd="0" presId="urn:microsoft.com/office/officeart/2005/8/layout/list1"/>
    <dgm:cxn modelId="{54493E5A-3AEA-CD40-BA8B-0E52059A7543}" type="presParOf" srcId="{6E0B0373-2A1F-C948-907C-14492FFDB490}" destId="{22ED9D8E-5CEC-DD49-9439-4C8A159C83A5}" srcOrd="0" destOrd="0" presId="urn:microsoft.com/office/officeart/2005/8/layout/list1"/>
    <dgm:cxn modelId="{F2A9D7F6-9597-2241-BB65-576AC73F02C7}" type="presParOf" srcId="{6E0B0373-2A1F-C948-907C-14492FFDB490}" destId="{8A6AB240-8593-4D42-841D-82B584D49130}" srcOrd="1" destOrd="0" presId="urn:microsoft.com/office/officeart/2005/8/layout/list1"/>
    <dgm:cxn modelId="{7CCA4A47-C44A-8541-9AD1-F36BA6553FCD}" type="presParOf" srcId="{1DE36EC5-9DA0-4C48-886A-DBEBF688F1FF}" destId="{691235FA-08CA-6C44-A5DB-F679ED2F2079}" srcOrd="9" destOrd="0" presId="urn:microsoft.com/office/officeart/2005/8/layout/list1"/>
    <dgm:cxn modelId="{B0D29DA6-93DA-BF4A-B43C-541AFB5751A2}" type="presParOf" srcId="{1DE36EC5-9DA0-4C48-886A-DBEBF688F1FF}" destId="{BA26D493-B15A-BF45-AF50-6F5EA0BDEC3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BE3F935-CFA6-48DB-9326-7865117F76A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C35DAD3-F8D7-4889-805E-06E88A69743C}">
      <dgm:prSet/>
      <dgm:spPr/>
      <dgm:t>
        <a:bodyPr/>
        <a:lstStyle/>
        <a:p>
          <a:r>
            <a:rPr lang="en-US"/>
            <a:t>Respond to the needs of elected officials, who are changing all the time</a:t>
          </a:r>
        </a:p>
      </dgm:t>
    </dgm:pt>
    <dgm:pt modelId="{ED23C25F-FB30-450B-A326-443D9941E30D}" type="parTrans" cxnId="{6E6273FC-2573-4FFA-AA34-6D7A25542F8B}">
      <dgm:prSet/>
      <dgm:spPr/>
      <dgm:t>
        <a:bodyPr/>
        <a:lstStyle/>
        <a:p>
          <a:endParaRPr lang="en-US"/>
        </a:p>
      </dgm:t>
    </dgm:pt>
    <dgm:pt modelId="{296E2C40-4C17-4323-B46C-67AED0FCCAB8}" type="sibTrans" cxnId="{6E6273FC-2573-4FFA-AA34-6D7A25542F8B}">
      <dgm:prSet/>
      <dgm:spPr/>
      <dgm:t>
        <a:bodyPr/>
        <a:lstStyle/>
        <a:p>
          <a:endParaRPr lang="en-US"/>
        </a:p>
      </dgm:t>
    </dgm:pt>
    <dgm:pt modelId="{22B9EA7D-CAE7-4DF0-AC26-57EF0767F554}">
      <dgm:prSet/>
      <dgm:spPr/>
      <dgm:t>
        <a:bodyPr/>
        <a:lstStyle/>
        <a:p>
          <a:r>
            <a:rPr lang="en-US"/>
            <a:t>Follow a code of ethics stricter than that expected of business executives</a:t>
          </a:r>
        </a:p>
      </dgm:t>
    </dgm:pt>
    <dgm:pt modelId="{5BD0E2A3-5563-4945-A4F8-B6A50F6D8839}" type="parTrans" cxnId="{1D0F36A3-7556-44BE-AEAE-F71E13C4D5EE}">
      <dgm:prSet/>
      <dgm:spPr/>
      <dgm:t>
        <a:bodyPr/>
        <a:lstStyle/>
        <a:p>
          <a:endParaRPr lang="en-US"/>
        </a:p>
      </dgm:t>
    </dgm:pt>
    <dgm:pt modelId="{EA841C44-D14F-4370-B140-B641861B6E14}" type="sibTrans" cxnId="{1D0F36A3-7556-44BE-AEAE-F71E13C4D5EE}">
      <dgm:prSet/>
      <dgm:spPr/>
      <dgm:t>
        <a:bodyPr/>
        <a:lstStyle/>
        <a:p>
          <a:endParaRPr lang="en-US"/>
        </a:p>
      </dgm:t>
    </dgm:pt>
    <dgm:pt modelId="{037199AD-E527-41F3-B9ED-143FD460C59E}" type="pres">
      <dgm:prSet presAssocID="{2BE3F935-CFA6-48DB-9326-7865117F76AC}" presName="root" presStyleCnt="0">
        <dgm:presLayoutVars>
          <dgm:dir/>
          <dgm:resizeHandles val="exact"/>
        </dgm:presLayoutVars>
      </dgm:prSet>
      <dgm:spPr/>
    </dgm:pt>
    <dgm:pt modelId="{E9FA1FB2-CE0B-4BBD-B15E-815B54BFA28D}" type="pres">
      <dgm:prSet presAssocID="{7C35DAD3-F8D7-4889-805E-06E88A69743C}" presName="compNode" presStyleCnt="0"/>
      <dgm:spPr/>
    </dgm:pt>
    <dgm:pt modelId="{057F7D45-517E-4623-BF48-B8227AC87C47}" type="pres">
      <dgm:prSet presAssocID="{7C35DAD3-F8D7-4889-805E-06E88A69743C}" presName="bgRect" presStyleLbl="bgShp" presStyleIdx="0" presStyleCnt="2"/>
      <dgm:spPr/>
    </dgm:pt>
    <dgm:pt modelId="{9ACABBB6-A830-46A7-B6F1-C957D3BF0AC3}" type="pres">
      <dgm:prSet presAssocID="{7C35DAD3-F8D7-4889-805E-06E88A69743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B35FE51C-3037-4EA8-9C62-E0F10E439D4D}" type="pres">
      <dgm:prSet presAssocID="{7C35DAD3-F8D7-4889-805E-06E88A69743C}" presName="spaceRect" presStyleCnt="0"/>
      <dgm:spPr/>
    </dgm:pt>
    <dgm:pt modelId="{8B4A9704-E608-410A-A209-C0C34A8CABEA}" type="pres">
      <dgm:prSet presAssocID="{7C35DAD3-F8D7-4889-805E-06E88A69743C}" presName="parTx" presStyleLbl="revTx" presStyleIdx="0" presStyleCnt="2">
        <dgm:presLayoutVars>
          <dgm:chMax val="0"/>
          <dgm:chPref val="0"/>
        </dgm:presLayoutVars>
      </dgm:prSet>
      <dgm:spPr/>
    </dgm:pt>
    <dgm:pt modelId="{5B25D545-6FF8-468F-8D72-F6573B6A0D64}" type="pres">
      <dgm:prSet presAssocID="{296E2C40-4C17-4323-B46C-67AED0FCCAB8}" presName="sibTrans" presStyleCnt="0"/>
      <dgm:spPr/>
    </dgm:pt>
    <dgm:pt modelId="{76948242-19BE-42F3-848E-F478FCF7F4DA}" type="pres">
      <dgm:prSet presAssocID="{22B9EA7D-CAE7-4DF0-AC26-57EF0767F554}" presName="compNode" presStyleCnt="0"/>
      <dgm:spPr/>
    </dgm:pt>
    <dgm:pt modelId="{4F8E8D06-ABA3-4A45-9F66-5A61D2371AC2}" type="pres">
      <dgm:prSet presAssocID="{22B9EA7D-CAE7-4DF0-AC26-57EF0767F554}" presName="bgRect" presStyleLbl="bgShp" presStyleIdx="1" presStyleCnt="2"/>
      <dgm:spPr/>
    </dgm:pt>
    <dgm:pt modelId="{ADD92B20-70F4-48F9-94D1-6BFC8AE5B817}" type="pres">
      <dgm:prSet presAssocID="{22B9EA7D-CAE7-4DF0-AC26-57EF0767F55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932A99DA-58CA-46EF-B364-D70D43DB7832}" type="pres">
      <dgm:prSet presAssocID="{22B9EA7D-CAE7-4DF0-AC26-57EF0767F554}" presName="spaceRect" presStyleCnt="0"/>
      <dgm:spPr/>
    </dgm:pt>
    <dgm:pt modelId="{14710DEB-497D-4192-8404-EFA6F4FA0999}" type="pres">
      <dgm:prSet presAssocID="{22B9EA7D-CAE7-4DF0-AC26-57EF0767F55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5C74B3A-011D-4BED-945C-CF235734F967}" type="presOf" srcId="{22B9EA7D-CAE7-4DF0-AC26-57EF0767F554}" destId="{14710DEB-497D-4192-8404-EFA6F4FA0999}" srcOrd="0" destOrd="0" presId="urn:microsoft.com/office/officeart/2018/2/layout/IconVerticalSolidList"/>
    <dgm:cxn modelId="{4F7BD347-7528-480D-B9D7-CC72E9C32E9E}" type="presOf" srcId="{2BE3F935-CFA6-48DB-9326-7865117F76AC}" destId="{037199AD-E527-41F3-B9ED-143FD460C59E}" srcOrd="0" destOrd="0" presId="urn:microsoft.com/office/officeart/2018/2/layout/IconVerticalSolidList"/>
    <dgm:cxn modelId="{1D0F36A3-7556-44BE-AEAE-F71E13C4D5EE}" srcId="{2BE3F935-CFA6-48DB-9326-7865117F76AC}" destId="{22B9EA7D-CAE7-4DF0-AC26-57EF0767F554}" srcOrd="1" destOrd="0" parTransId="{5BD0E2A3-5563-4945-A4F8-B6A50F6D8839}" sibTransId="{EA841C44-D14F-4370-B140-B641861B6E14}"/>
    <dgm:cxn modelId="{FF5718F6-B757-4AF1-B605-032CE453F51E}" type="presOf" srcId="{7C35DAD3-F8D7-4889-805E-06E88A69743C}" destId="{8B4A9704-E608-410A-A209-C0C34A8CABEA}" srcOrd="0" destOrd="0" presId="urn:microsoft.com/office/officeart/2018/2/layout/IconVerticalSolidList"/>
    <dgm:cxn modelId="{6E6273FC-2573-4FFA-AA34-6D7A25542F8B}" srcId="{2BE3F935-CFA6-48DB-9326-7865117F76AC}" destId="{7C35DAD3-F8D7-4889-805E-06E88A69743C}" srcOrd="0" destOrd="0" parTransId="{ED23C25F-FB30-450B-A326-443D9941E30D}" sibTransId="{296E2C40-4C17-4323-B46C-67AED0FCCAB8}"/>
    <dgm:cxn modelId="{BA468354-129A-447D-AD2F-BA26953A0ADC}" type="presParOf" srcId="{037199AD-E527-41F3-B9ED-143FD460C59E}" destId="{E9FA1FB2-CE0B-4BBD-B15E-815B54BFA28D}" srcOrd="0" destOrd="0" presId="urn:microsoft.com/office/officeart/2018/2/layout/IconVerticalSolidList"/>
    <dgm:cxn modelId="{FAAE23F4-A391-4D0B-9871-8EA2536AD561}" type="presParOf" srcId="{E9FA1FB2-CE0B-4BBD-B15E-815B54BFA28D}" destId="{057F7D45-517E-4623-BF48-B8227AC87C47}" srcOrd="0" destOrd="0" presId="urn:microsoft.com/office/officeart/2018/2/layout/IconVerticalSolidList"/>
    <dgm:cxn modelId="{49F937E5-F439-4F31-8D5C-9A8AD8DE177A}" type="presParOf" srcId="{E9FA1FB2-CE0B-4BBD-B15E-815B54BFA28D}" destId="{9ACABBB6-A830-46A7-B6F1-C957D3BF0AC3}" srcOrd="1" destOrd="0" presId="urn:microsoft.com/office/officeart/2018/2/layout/IconVerticalSolidList"/>
    <dgm:cxn modelId="{866D18A4-E97C-4ED7-B611-256E9C0AC54F}" type="presParOf" srcId="{E9FA1FB2-CE0B-4BBD-B15E-815B54BFA28D}" destId="{B35FE51C-3037-4EA8-9C62-E0F10E439D4D}" srcOrd="2" destOrd="0" presId="urn:microsoft.com/office/officeart/2018/2/layout/IconVerticalSolidList"/>
    <dgm:cxn modelId="{69B9B472-C220-41F5-AE07-3F4C3E55E59B}" type="presParOf" srcId="{E9FA1FB2-CE0B-4BBD-B15E-815B54BFA28D}" destId="{8B4A9704-E608-410A-A209-C0C34A8CABEA}" srcOrd="3" destOrd="0" presId="urn:microsoft.com/office/officeart/2018/2/layout/IconVerticalSolidList"/>
    <dgm:cxn modelId="{EC8324FA-8C59-4FE6-AA9A-DB49872CE149}" type="presParOf" srcId="{037199AD-E527-41F3-B9ED-143FD460C59E}" destId="{5B25D545-6FF8-468F-8D72-F6573B6A0D64}" srcOrd="1" destOrd="0" presId="urn:microsoft.com/office/officeart/2018/2/layout/IconVerticalSolidList"/>
    <dgm:cxn modelId="{5681982E-5E0A-4DAA-A789-F61A040CBD4D}" type="presParOf" srcId="{037199AD-E527-41F3-B9ED-143FD460C59E}" destId="{76948242-19BE-42F3-848E-F478FCF7F4DA}" srcOrd="2" destOrd="0" presId="urn:microsoft.com/office/officeart/2018/2/layout/IconVerticalSolidList"/>
    <dgm:cxn modelId="{D1689E8F-8D32-4103-93DE-1B88A8C62545}" type="presParOf" srcId="{76948242-19BE-42F3-848E-F478FCF7F4DA}" destId="{4F8E8D06-ABA3-4A45-9F66-5A61D2371AC2}" srcOrd="0" destOrd="0" presId="urn:microsoft.com/office/officeart/2018/2/layout/IconVerticalSolidList"/>
    <dgm:cxn modelId="{0508EA50-DEDA-432A-83BC-38066208DF57}" type="presParOf" srcId="{76948242-19BE-42F3-848E-F478FCF7F4DA}" destId="{ADD92B20-70F4-48F9-94D1-6BFC8AE5B817}" srcOrd="1" destOrd="0" presId="urn:microsoft.com/office/officeart/2018/2/layout/IconVerticalSolidList"/>
    <dgm:cxn modelId="{B073C222-5B97-4B5C-BDA0-5987A0B88E82}" type="presParOf" srcId="{76948242-19BE-42F3-848E-F478FCF7F4DA}" destId="{932A99DA-58CA-46EF-B364-D70D43DB7832}" srcOrd="2" destOrd="0" presId="urn:microsoft.com/office/officeart/2018/2/layout/IconVerticalSolidList"/>
    <dgm:cxn modelId="{12BF483B-A28F-4FD5-A655-567891FB45B8}" type="presParOf" srcId="{76948242-19BE-42F3-848E-F478FCF7F4DA}" destId="{14710DEB-497D-4192-8404-EFA6F4FA09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7FFBA9F-A65C-4C8A-A0A2-9106BA656CD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05314C3-C16E-4A8C-9128-C8CBA2C8E9E6}">
      <dgm:prSet/>
      <dgm:spPr/>
      <dgm:t>
        <a:bodyPr/>
        <a:lstStyle/>
        <a:p>
          <a:r>
            <a:rPr lang="en-US"/>
            <a:t>Provide services that address the needs of the people and empower them to change policy</a:t>
          </a:r>
        </a:p>
      </dgm:t>
    </dgm:pt>
    <dgm:pt modelId="{6B6F289F-6C88-4FE3-9E11-506ABE06C7E5}" type="parTrans" cxnId="{36B056C7-CCB6-4AE6-9CC7-1100E122B54B}">
      <dgm:prSet/>
      <dgm:spPr/>
      <dgm:t>
        <a:bodyPr/>
        <a:lstStyle/>
        <a:p>
          <a:endParaRPr lang="en-US"/>
        </a:p>
      </dgm:t>
    </dgm:pt>
    <dgm:pt modelId="{EB1A7479-4795-491C-B346-C27488185128}" type="sibTrans" cxnId="{36B056C7-CCB6-4AE6-9CC7-1100E122B54B}">
      <dgm:prSet/>
      <dgm:spPr/>
      <dgm:t>
        <a:bodyPr/>
        <a:lstStyle/>
        <a:p>
          <a:endParaRPr lang="en-US"/>
        </a:p>
      </dgm:t>
    </dgm:pt>
    <dgm:pt modelId="{4181D575-6B70-4642-9CB7-DD6E66C826FA}">
      <dgm:prSet/>
      <dgm:spPr/>
      <dgm:t>
        <a:bodyPr/>
        <a:lstStyle/>
        <a:p>
          <a:r>
            <a:rPr lang="en-US"/>
            <a:t>Represent public interests to government</a:t>
          </a:r>
        </a:p>
      </dgm:t>
    </dgm:pt>
    <dgm:pt modelId="{14EE117D-14BA-4D00-82C1-F825FDB1F832}" type="parTrans" cxnId="{96444175-8567-4AC2-A99F-A73B4A625E9F}">
      <dgm:prSet/>
      <dgm:spPr/>
      <dgm:t>
        <a:bodyPr/>
        <a:lstStyle/>
        <a:p>
          <a:endParaRPr lang="en-US"/>
        </a:p>
      </dgm:t>
    </dgm:pt>
    <dgm:pt modelId="{D5AE1845-BD57-4B03-822B-651890387E09}" type="sibTrans" cxnId="{96444175-8567-4AC2-A99F-A73B4A625E9F}">
      <dgm:prSet/>
      <dgm:spPr/>
      <dgm:t>
        <a:bodyPr/>
        <a:lstStyle/>
        <a:p>
          <a:endParaRPr lang="en-US"/>
        </a:p>
      </dgm:t>
    </dgm:pt>
    <dgm:pt modelId="{B6925A34-AA4F-4157-BA5D-4E7EBC44BFED}">
      <dgm:prSet/>
      <dgm:spPr/>
      <dgm:t>
        <a:bodyPr/>
        <a:lstStyle/>
        <a:p>
          <a:r>
            <a:rPr lang="en-US"/>
            <a:t>Analyze data and contribute to policy debates</a:t>
          </a:r>
        </a:p>
      </dgm:t>
    </dgm:pt>
    <dgm:pt modelId="{8DB6DE97-5F80-4EA1-9EFE-CB4C279F1DFA}" type="parTrans" cxnId="{DE059673-B272-4BB4-9A5F-72937C50C373}">
      <dgm:prSet/>
      <dgm:spPr/>
      <dgm:t>
        <a:bodyPr/>
        <a:lstStyle/>
        <a:p>
          <a:endParaRPr lang="en-US"/>
        </a:p>
      </dgm:t>
    </dgm:pt>
    <dgm:pt modelId="{8EE8595B-5A67-4387-8AB0-5B935A5A43E5}" type="sibTrans" cxnId="{DE059673-B272-4BB4-9A5F-72937C50C373}">
      <dgm:prSet/>
      <dgm:spPr/>
      <dgm:t>
        <a:bodyPr/>
        <a:lstStyle/>
        <a:p>
          <a:endParaRPr lang="en-US"/>
        </a:p>
      </dgm:t>
    </dgm:pt>
    <dgm:pt modelId="{8FA38A41-A0C3-480C-A9CA-C7C592D626E7}">
      <dgm:prSet/>
      <dgm:spPr/>
      <dgm:t>
        <a:bodyPr/>
        <a:lstStyle/>
        <a:p>
          <a:r>
            <a:rPr lang="en-US"/>
            <a:t>Deliver health and human services</a:t>
          </a:r>
        </a:p>
      </dgm:t>
    </dgm:pt>
    <dgm:pt modelId="{BC1FDB81-05F9-4E80-8356-B4FC4A2BF593}" type="parTrans" cxnId="{8DCE64E8-0C84-4464-87A9-D608A878C10E}">
      <dgm:prSet/>
      <dgm:spPr/>
      <dgm:t>
        <a:bodyPr/>
        <a:lstStyle/>
        <a:p>
          <a:endParaRPr lang="en-US"/>
        </a:p>
      </dgm:t>
    </dgm:pt>
    <dgm:pt modelId="{D4239CC9-FD7A-4CA7-82EF-FB3ABDD76EA5}" type="sibTrans" cxnId="{8DCE64E8-0C84-4464-87A9-D608A878C10E}">
      <dgm:prSet/>
      <dgm:spPr/>
      <dgm:t>
        <a:bodyPr/>
        <a:lstStyle/>
        <a:p>
          <a:endParaRPr lang="en-US"/>
        </a:p>
      </dgm:t>
    </dgm:pt>
    <dgm:pt modelId="{D5EAEB7B-DFA7-42C9-B113-C68907C7A265}">
      <dgm:prSet/>
      <dgm:spPr/>
      <dgm:t>
        <a:bodyPr/>
        <a:lstStyle/>
        <a:p>
          <a:r>
            <a:rPr lang="en-US"/>
            <a:t>Governments, philanthropies, and the public fund nonprofits</a:t>
          </a:r>
        </a:p>
      </dgm:t>
    </dgm:pt>
    <dgm:pt modelId="{B723039F-1A4D-4C49-8FB3-6BC9146B4CAA}" type="parTrans" cxnId="{C6B85941-8167-4927-A4FB-BC2427C62C95}">
      <dgm:prSet/>
      <dgm:spPr/>
      <dgm:t>
        <a:bodyPr/>
        <a:lstStyle/>
        <a:p>
          <a:endParaRPr lang="en-US"/>
        </a:p>
      </dgm:t>
    </dgm:pt>
    <dgm:pt modelId="{90B206AF-BC8C-4D3C-8E42-8734056FF3C0}" type="sibTrans" cxnId="{C6B85941-8167-4927-A4FB-BC2427C62C95}">
      <dgm:prSet/>
      <dgm:spPr/>
      <dgm:t>
        <a:bodyPr/>
        <a:lstStyle/>
        <a:p>
          <a:endParaRPr lang="en-US"/>
        </a:p>
      </dgm:t>
    </dgm:pt>
    <dgm:pt modelId="{0476AF14-90C9-3342-956A-1B38CB39DB7D}" type="pres">
      <dgm:prSet presAssocID="{27FFBA9F-A65C-4C8A-A0A2-9106BA656CD9}" presName="linear" presStyleCnt="0">
        <dgm:presLayoutVars>
          <dgm:animLvl val="lvl"/>
          <dgm:resizeHandles val="exact"/>
        </dgm:presLayoutVars>
      </dgm:prSet>
      <dgm:spPr/>
    </dgm:pt>
    <dgm:pt modelId="{3A0A36CB-31C8-3744-8146-26E8E33C6F42}" type="pres">
      <dgm:prSet presAssocID="{D05314C3-C16E-4A8C-9128-C8CBA2C8E9E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5949B47-52C4-1C41-B08F-194A56FFAFE6}" type="pres">
      <dgm:prSet presAssocID="{EB1A7479-4795-491C-B346-C27488185128}" presName="spacer" presStyleCnt="0"/>
      <dgm:spPr/>
    </dgm:pt>
    <dgm:pt modelId="{41B9987B-A641-B642-AA27-D0D6E021F81D}" type="pres">
      <dgm:prSet presAssocID="{4181D575-6B70-4642-9CB7-DD6E66C826F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BA63E48-6C62-874A-939E-DA0399B1551B}" type="pres">
      <dgm:prSet presAssocID="{D5AE1845-BD57-4B03-822B-651890387E09}" presName="spacer" presStyleCnt="0"/>
      <dgm:spPr/>
    </dgm:pt>
    <dgm:pt modelId="{4D7AAAC8-D7B6-1B42-8993-A12E4D6AC858}" type="pres">
      <dgm:prSet presAssocID="{B6925A34-AA4F-4157-BA5D-4E7EBC44BFE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FBDE65F-90F1-FE43-87E7-FB4CBBAF6423}" type="pres">
      <dgm:prSet presAssocID="{8EE8595B-5A67-4387-8AB0-5B935A5A43E5}" presName="spacer" presStyleCnt="0"/>
      <dgm:spPr/>
    </dgm:pt>
    <dgm:pt modelId="{07A342D4-85EF-D440-AA87-6818037ED3FE}" type="pres">
      <dgm:prSet presAssocID="{8FA38A41-A0C3-480C-A9CA-C7C592D626E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572FFEC-401B-3A42-ADED-641B9F7EA4E2}" type="pres">
      <dgm:prSet presAssocID="{D4239CC9-FD7A-4CA7-82EF-FB3ABDD76EA5}" presName="spacer" presStyleCnt="0"/>
      <dgm:spPr/>
    </dgm:pt>
    <dgm:pt modelId="{28C3E0AB-7CC8-4A45-8B3F-EF3E04291D9E}" type="pres">
      <dgm:prSet presAssocID="{D5EAEB7B-DFA7-42C9-B113-C68907C7A26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B77222F-1114-C543-8A1E-C318DDD4F46C}" type="presOf" srcId="{27FFBA9F-A65C-4C8A-A0A2-9106BA656CD9}" destId="{0476AF14-90C9-3342-956A-1B38CB39DB7D}" srcOrd="0" destOrd="0" presId="urn:microsoft.com/office/officeart/2005/8/layout/vList2"/>
    <dgm:cxn modelId="{5C914D3F-4D8B-E945-9D1C-C701B9076368}" type="presOf" srcId="{4181D575-6B70-4642-9CB7-DD6E66C826FA}" destId="{41B9987B-A641-B642-AA27-D0D6E021F81D}" srcOrd="0" destOrd="0" presId="urn:microsoft.com/office/officeart/2005/8/layout/vList2"/>
    <dgm:cxn modelId="{C6B85941-8167-4927-A4FB-BC2427C62C95}" srcId="{27FFBA9F-A65C-4C8A-A0A2-9106BA656CD9}" destId="{D5EAEB7B-DFA7-42C9-B113-C68907C7A265}" srcOrd="4" destOrd="0" parTransId="{B723039F-1A4D-4C49-8FB3-6BC9146B4CAA}" sibTransId="{90B206AF-BC8C-4D3C-8E42-8734056FF3C0}"/>
    <dgm:cxn modelId="{DE059673-B272-4BB4-9A5F-72937C50C373}" srcId="{27FFBA9F-A65C-4C8A-A0A2-9106BA656CD9}" destId="{B6925A34-AA4F-4157-BA5D-4E7EBC44BFED}" srcOrd="2" destOrd="0" parTransId="{8DB6DE97-5F80-4EA1-9EFE-CB4C279F1DFA}" sibTransId="{8EE8595B-5A67-4387-8AB0-5B935A5A43E5}"/>
    <dgm:cxn modelId="{96444175-8567-4AC2-A99F-A73B4A625E9F}" srcId="{27FFBA9F-A65C-4C8A-A0A2-9106BA656CD9}" destId="{4181D575-6B70-4642-9CB7-DD6E66C826FA}" srcOrd="1" destOrd="0" parTransId="{14EE117D-14BA-4D00-82C1-F825FDB1F832}" sibTransId="{D5AE1845-BD57-4B03-822B-651890387E09}"/>
    <dgm:cxn modelId="{41423781-A399-F44D-9865-9A6771A33040}" type="presOf" srcId="{8FA38A41-A0C3-480C-A9CA-C7C592D626E7}" destId="{07A342D4-85EF-D440-AA87-6818037ED3FE}" srcOrd="0" destOrd="0" presId="urn:microsoft.com/office/officeart/2005/8/layout/vList2"/>
    <dgm:cxn modelId="{90DF3196-73ED-8444-97B3-2C309916B94D}" type="presOf" srcId="{D05314C3-C16E-4A8C-9128-C8CBA2C8E9E6}" destId="{3A0A36CB-31C8-3744-8146-26E8E33C6F42}" srcOrd="0" destOrd="0" presId="urn:microsoft.com/office/officeart/2005/8/layout/vList2"/>
    <dgm:cxn modelId="{987D7CA9-B704-EF45-A432-92A6802891F3}" type="presOf" srcId="{D5EAEB7B-DFA7-42C9-B113-C68907C7A265}" destId="{28C3E0AB-7CC8-4A45-8B3F-EF3E04291D9E}" srcOrd="0" destOrd="0" presId="urn:microsoft.com/office/officeart/2005/8/layout/vList2"/>
    <dgm:cxn modelId="{F7811FB0-1E8B-1440-9F32-72F0E331D243}" type="presOf" srcId="{B6925A34-AA4F-4157-BA5D-4E7EBC44BFED}" destId="{4D7AAAC8-D7B6-1B42-8993-A12E4D6AC858}" srcOrd="0" destOrd="0" presId="urn:microsoft.com/office/officeart/2005/8/layout/vList2"/>
    <dgm:cxn modelId="{36B056C7-CCB6-4AE6-9CC7-1100E122B54B}" srcId="{27FFBA9F-A65C-4C8A-A0A2-9106BA656CD9}" destId="{D05314C3-C16E-4A8C-9128-C8CBA2C8E9E6}" srcOrd="0" destOrd="0" parTransId="{6B6F289F-6C88-4FE3-9E11-506ABE06C7E5}" sibTransId="{EB1A7479-4795-491C-B346-C27488185128}"/>
    <dgm:cxn modelId="{8DCE64E8-0C84-4464-87A9-D608A878C10E}" srcId="{27FFBA9F-A65C-4C8A-A0A2-9106BA656CD9}" destId="{8FA38A41-A0C3-480C-A9CA-C7C592D626E7}" srcOrd="3" destOrd="0" parTransId="{BC1FDB81-05F9-4E80-8356-B4FC4A2BF593}" sibTransId="{D4239CC9-FD7A-4CA7-82EF-FB3ABDD76EA5}"/>
    <dgm:cxn modelId="{FBDBB0C3-5AB3-DE4D-A169-BEF2CE882F9E}" type="presParOf" srcId="{0476AF14-90C9-3342-956A-1B38CB39DB7D}" destId="{3A0A36CB-31C8-3744-8146-26E8E33C6F42}" srcOrd="0" destOrd="0" presId="urn:microsoft.com/office/officeart/2005/8/layout/vList2"/>
    <dgm:cxn modelId="{4CF86633-E2A7-FF48-8BD9-515C0FE96EB2}" type="presParOf" srcId="{0476AF14-90C9-3342-956A-1B38CB39DB7D}" destId="{25949B47-52C4-1C41-B08F-194A56FFAFE6}" srcOrd="1" destOrd="0" presId="urn:microsoft.com/office/officeart/2005/8/layout/vList2"/>
    <dgm:cxn modelId="{35D5BE54-DA71-D84B-836D-A3E93B28B77F}" type="presParOf" srcId="{0476AF14-90C9-3342-956A-1B38CB39DB7D}" destId="{41B9987B-A641-B642-AA27-D0D6E021F81D}" srcOrd="2" destOrd="0" presId="urn:microsoft.com/office/officeart/2005/8/layout/vList2"/>
    <dgm:cxn modelId="{4C90D2F9-2230-3D48-A4CF-8322E02BE26C}" type="presParOf" srcId="{0476AF14-90C9-3342-956A-1B38CB39DB7D}" destId="{5BA63E48-6C62-874A-939E-DA0399B1551B}" srcOrd="3" destOrd="0" presId="urn:microsoft.com/office/officeart/2005/8/layout/vList2"/>
    <dgm:cxn modelId="{D6DF3B69-5492-4A4A-9C05-0FFC7239A048}" type="presParOf" srcId="{0476AF14-90C9-3342-956A-1B38CB39DB7D}" destId="{4D7AAAC8-D7B6-1B42-8993-A12E4D6AC858}" srcOrd="4" destOrd="0" presId="urn:microsoft.com/office/officeart/2005/8/layout/vList2"/>
    <dgm:cxn modelId="{BCBA6F51-018E-2D44-8149-AAD79B9A119E}" type="presParOf" srcId="{0476AF14-90C9-3342-956A-1B38CB39DB7D}" destId="{0FBDE65F-90F1-FE43-87E7-FB4CBBAF6423}" srcOrd="5" destOrd="0" presId="urn:microsoft.com/office/officeart/2005/8/layout/vList2"/>
    <dgm:cxn modelId="{CFAEB33B-B12A-4543-ACAE-18F6673B7D3E}" type="presParOf" srcId="{0476AF14-90C9-3342-956A-1B38CB39DB7D}" destId="{07A342D4-85EF-D440-AA87-6818037ED3FE}" srcOrd="6" destOrd="0" presId="urn:microsoft.com/office/officeart/2005/8/layout/vList2"/>
    <dgm:cxn modelId="{F24B6171-51B8-BE40-B1AD-0B74A1C05E64}" type="presParOf" srcId="{0476AF14-90C9-3342-956A-1B38CB39DB7D}" destId="{A572FFEC-401B-3A42-ADED-641B9F7EA4E2}" srcOrd="7" destOrd="0" presId="urn:microsoft.com/office/officeart/2005/8/layout/vList2"/>
    <dgm:cxn modelId="{6EDFD4E7-8165-B04E-8B38-4FB6C886930A}" type="presParOf" srcId="{0476AF14-90C9-3342-956A-1B38CB39DB7D}" destId="{28C3E0AB-7CC8-4A45-8B3F-EF3E04291D9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A472B74-F363-477D-A4AA-4D3A1C2463B5}" type="doc">
      <dgm:prSet loTypeId="urn:microsoft.com/office/officeart/2005/8/layout/process4" loCatId="process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84D3F75B-BE40-40B5-94B7-F5A93D96123F}">
      <dgm:prSet/>
      <dgm:spPr/>
      <dgm:t>
        <a:bodyPr/>
        <a:lstStyle/>
        <a:p>
          <a:r>
            <a:rPr lang="en-US"/>
            <a:t>Public Service requires many skills:</a:t>
          </a:r>
        </a:p>
      </dgm:t>
    </dgm:pt>
    <dgm:pt modelId="{135722AD-58F5-4A21-ABC7-DDFFD9EE1246}" type="parTrans" cxnId="{78C94AD3-F6B6-42E1-9BEC-B31549039768}">
      <dgm:prSet/>
      <dgm:spPr/>
      <dgm:t>
        <a:bodyPr/>
        <a:lstStyle/>
        <a:p>
          <a:endParaRPr lang="en-US"/>
        </a:p>
      </dgm:t>
    </dgm:pt>
    <dgm:pt modelId="{D8E0AE59-7AA4-4BEA-A19D-527F29E8FF80}" type="sibTrans" cxnId="{78C94AD3-F6B6-42E1-9BEC-B31549039768}">
      <dgm:prSet/>
      <dgm:spPr/>
      <dgm:t>
        <a:bodyPr/>
        <a:lstStyle/>
        <a:p>
          <a:endParaRPr lang="en-US"/>
        </a:p>
      </dgm:t>
    </dgm:pt>
    <dgm:pt modelId="{C04AFD31-0CFC-4F07-AFCA-A041061C794F}">
      <dgm:prSet/>
      <dgm:spPr/>
      <dgm:t>
        <a:bodyPr/>
        <a:lstStyle/>
        <a:p>
          <a:r>
            <a:rPr lang="en-US"/>
            <a:t>Legal</a:t>
          </a:r>
        </a:p>
      </dgm:t>
    </dgm:pt>
    <dgm:pt modelId="{AA4D9EFD-D314-439E-B6EC-D4FCC8CC9E87}" type="parTrans" cxnId="{9FD38FCC-CE87-4A20-BA18-5060CBEC3726}">
      <dgm:prSet/>
      <dgm:spPr/>
      <dgm:t>
        <a:bodyPr/>
        <a:lstStyle/>
        <a:p>
          <a:endParaRPr lang="en-US"/>
        </a:p>
      </dgm:t>
    </dgm:pt>
    <dgm:pt modelId="{22B543D9-0181-434A-A19B-7D0B3417C1EE}" type="sibTrans" cxnId="{9FD38FCC-CE87-4A20-BA18-5060CBEC3726}">
      <dgm:prSet/>
      <dgm:spPr/>
      <dgm:t>
        <a:bodyPr/>
        <a:lstStyle/>
        <a:p>
          <a:endParaRPr lang="en-US"/>
        </a:p>
      </dgm:t>
    </dgm:pt>
    <dgm:pt modelId="{44F8448D-8720-4C8E-9EA1-DD584D51272A}">
      <dgm:prSet/>
      <dgm:spPr/>
      <dgm:t>
        <a:bodyPr/>
        <a:lstStyle/>
        <a:p>
          <a:r>
            <a:rPr lang="en-US"/>
            <a:t>Interpersonal</a:t>
          </a:r>
        </a:p>
      </dgm:t>
    </dgm:pt>
    <dgm:pt modelId="{3496CF67-DBD2-4301-90BB-267EB8EA8855}" type="parTrans" cxnId="{65317617-2341-474B-9146-0F11E5275540}">
      <dgm:prSet/>
      <dgm:spPr/>
      <dgm:t>
        <a:bodyPr/>
        <a:lstStyle/>
        <a:p>
          <a:endParaRPr lang="en-US"/>
        </a:p>
      </dgm:t>
    </dgm:pt>
    <dgm:pt modelId="{B3ADA121-52D1-474A-9923-77B4654E5F5B}" type="sibTrans" cxnId="{65317617-2341-474B-9146-0F11E5275540}">
      <dgm:prSet/>
      <dgm:spPr/>
      <dgm:t>
        <a:bodyPr/>
        <a:lstStyle/>
        <a:p>
          <a:endParaRPr lang="en-US"/>
        </a:p>
      </dgm:t>
    </dgm:pt>
    <dgm:pt modelId="{0C54155D-7AE7-41B2-8C11-92A035B16EB1}">
      <dgm:prSet/>
      <dgm:spPr/>
      <dgm:t>
        <a:bodyPr/>
        <a:lstStyle/>
        <a:p>
          <a:r>
            <a:rPr lang="en-US"/>
            <a:t>Technical</a:t>
          </a:r>
        </a:p>
      </dgm:t>
    </dgm:pt>
    <dgm:pt modelId="{24EAAE4B-97CB-4064-BE89-0ED6286CB843}" type="parTrans" cxnId="{600E896B-B12E-4BD8-85F8-6E6E6D65B731}">
      <dgm:prSet/>
      <dgm:spPr/>
      <dgm:t>
        <a:bodyPr/>
        <a:lstStyle/>
        <a:p>
          <a:endParaRPr lang="en-US"/>
        </a:p>
      </dgm:t>
    </dgm:pt>
    <dgm:pt modelId="{660B37DE-AD38-477D-8C12-EBB368C6FEB5}" type="sibTrans" cxnId="{600E896B-B12E-4BD8-85F8-6E6E6D65B731}">
      <dgm:prSet/>
      <dgm:spPr/>
      <dgm:t>
        <a:bodyPr/>
        <a:lstStyle/>
        <a:p>
          <a:endParaRPr lang="en-US"/>
        </a:p>
      </dgm:t>
    </dgm:pt>
    <dgm:pt modelId="{80987AF1-B787-4588-9A22-0A8324E2EE69}">
      <dgm:prSet/>
      <dgm:spPr/>
      <dgm:t>
        <a:bodyPr/>
        <a:lstStyle/>
        <a:p>
          <a:r>
            <a:rPr lang="en-US"/>
            <a:t>Managerial</a:t>
          </a:r>
        </a:p>
      </dgm:t>
    </dgm:pt>
    <dgm:pt modelId="{A8C3790A-1062-4E9F-90B2-24BA4C489F9D}" type="parTrans" cxnId="{67E79852-C09E-4C56-8507-939DCF9E79C5}">
      <dgm:prSet/>
      <dgm:spPr/>
      <dgm:t>
        <a:bodyPr/>
        <a:lstStyle/>
        <a:p>
          <a:endParaRPr lang="en-US"/>
        </a:p>
      </dgm:t>
    </dgm:pt>
    <dgm:pt modelId="{01BD2C44-C68E-4016-B9F0-84AADD8E6C90}" type="sibTrans" cxnId="{67E79852-C09E-4C56-8507-939DCF9E79C5}">
      <dgm:prSet/>
      <dgm:spPr/>
      <dgm:t>
        <a:bodyPr/>
        <a:lstStyle/>
        <a:p>
          <a:endParaRPr lang="en-US"/>
        </a:p>
      </dgm:t>
    </dgm:pt>
    <dgm:pt modelId="{DCC749E2-1D1B-4761-94C5-44F89D969F78}">
      <dgm:prSet/>
      <dgm:spPr/>
      <dgm:t>
        <a:bodyPr/>
        <a:lstStyle/>
        <a:p>
          <a:r>
            <a:rPr lang="en-US"/>
            <a:t>Public administration is a multi-disciplinary field, drawing expertise from a variety of specialties to tackle large, complex, and expensive problems.</a:t>
          </a:r>
        </a:p>
      </dgm:t>
    </dgm:pt>
    <dgm:pt modelId="{0EFE854F-90DD-46D7-A405-8821059C4C28}" type="parTrans" cxnId="{25FBCDB0-1019-4D6A-9E65-B96AD44CCD66}">
      <dgm:prSet/>
      <dgm:spPr/>
      <dgm:t>
        <a:bodyPr/>
        <a:lstStyle/>
        <a:p>
          <a:endParaRPr lang="en-US"/>
        </a:p>
      </dgm:t>
    </dgm:pt>
    <dgm:pt modelId="{0E0462D0-048B-4501-BE98-A9AD76FED471}" type="sibTrans" cxnId="{25FBCDB0-1019-4D6A-9E65-B96AD44CCD66}">
      <dgm:prSet/>
      <dgm:spPr/>
      <dgm:t>
        <a:bodyPr/>
        <a:lstStyle/>
        <a:p>
          <a:endParaRPr lang="en-US"/>
        </a:p>
      </dgm:t>
    </dgm:pt>
    <dgm:pt modelId="{1E3E473E-3422-694F-B5B3-443426431FA9}" type="pres">
      <dgm:prSet presAssocID="{EA472B74-F363-477D-A4AA-4D3A1C2463B5}" presName="Name0" presStyleCnt="0">
        <dgm:presLayoutVars>
          <dgm:dir/>
          <dgm:animLvl val="lvl"/>
          <dgm:resizeHandles val="exact"/>
        </dgm:presLayoutVars>
      </dgm:prSet>
      <dgm:spPr/>
    </dgm:pt>
    <dgm:pt modelId="{B8DFF242-315D-E641-9C41-8A92563735D7}" type="pres">
      <dgm:prSet presAssocID="{DCC749E2-1D1B-4761-94C5-44F89D969F78}" presName="boxAndChildren" presStyleCnt="0"/>
      <dgm:spPr/>
    </dgm:pt>
    <dgm:pt modelId="{FD723EF0-8F73-F645-87C1-4EFF3CB679DA}" type="pres">
      <dgm:prSet presAssocID="{DCC749E2-1D1B-4761-94C5-44F89D969F78}" presName="parentTextBox" presStyleLbl="node1" presStyleIdx="0" presStyleCnt="2"/>
      <dgm:spPr/>
    </dgm:pt>
    <dgm:pt modelId="{9B13B69F-C8ED-9F4F-AFEB-76B3D116D4BE}" type="pres">
      <dgm:prSet presAssocID="{D8E0AE59-7AA4-4BEA-A19D-527F29E8FF80}" presName="sp" presStyleCnt="0"/>
      <dgm:spPr/>
    </dgm:pt>
    <dgm:pt modelId="{0607AC99-BA11-7941-8B3B-87E5BD7827F0}" type="pres">
      <dgm:prSet presAssocID="{84D3F75B-BE40-40B5-94B7-F5A93D96123F}" presName="arrowAndChildren" presStyleCnt="0"/>
      <dgm:spPr/>
    </dgm:pt>
    <dgm:pt modelId="{391D12A0-262A-9C49-AB60-FD3EB2AE47F5}" type="pres">
      <dgm:prSet presAssocID="{84D3F75B-BE40-40B5-94B7-F5A93D96123F}" presName="parentTextArrow" presStyleLbl="node1" presStyleIdx="0" presStyleCnt="2"/>
      <dgm:spPr/>
    </dgm:pt>
    <dgm:pt modelId="{4A42A315-52D6-B643-8CA3-68B8ABE55774}" type="pres">
      <dgm:prSet presAssocID="{84D3F75B-BE40-40B5-94B7-F5A93D96123F}" presName="arrow" presStyleLbl="node1" presStyleIdx="1" presStyleCnt="2"/>
      <dgm:spPr/>
    </dgm:pt>
    <dgm:pt modelId="{D7EEF446-BF45-4843-BE08-59E24F1E2204}" type="pres">
      <dgm:prSet presAssocID="{84D3F75B-BE40-40B5-94B7-F5A93D96123F}" presName="descendantArrow" presStyleCnt="0"/>
      <dgm:spPr/>
    </dgm:pt>
    <dgm:pt modelId="{C351454F-61B0-DA41-9636-BD626C42D2A8}" type="pres">
      <dgm:prSet presAssocID="{C04AFD31-0CFC-4F07-AFCA-A041061C794F}" presName="childTextArrow" presStyleLbl="fgAccFollowNode1" presStyleIdx="0" presStyleCnt="4">
        <dgm:presLayoutVars>
          <dgm:bulletEnabled val="1"/>
        </dgm:presLayoutVars>
      </dgm:prSet>
      <dgm:spPr/>
    </dgm:pt>
    <dgm:pt modelId="{0232255C-DC87-8448-AA1A-838B58B30641}" type="pres">
      <dgm:prSet presAssocID="{44F8448D-8720-4C8E-9EA1-DD584D51272A}" presName="childTextArrow" presStyleLbl="fgAccFollowNode1" presStyleIdx="1" presStyleCnt="4">
        <dgm:presLayoutVars>
          <dgm:bulletEnabled val="1"/>
        </dgm:presLayoutVars>
      </dgm:prSet>
      <dgm:spPr/>
    </dgm:pt>
    <dgm:pt modelId="{A248FACE-E9F0-ED46-BE68-EB1EFB1E9647}" type="pres">
      <dgm:prSet presAssocID="{0C54155D-7AE7-41B2-8C11-92A035B16EB1}" presName="childTextArrow" presStyleLbl="fgAccFollowNode1" presStyleIdx="2" presStyleCnt="4">
        <dgm:presLayoutVars>
          <dgm:bulletEnabled val="1"/>
        </dgm:presLayoutVars>
      </dgm:prSet>
      <dgm:spPr/>
    </dgm:pt>
    <dgm:pt modelId="{05C1CCBB-C5AE-314A-9F58-E90A12D40BA4}" type="pres">
      <dgm:prSet presAssocID="{80987AF1-B787-4588-9A22-0A8324E2EE69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34EA2D0F-A6E1-8941-AA2F-D4184C7F69BC}" type="presOf" srcId="{84D3F75B-BE40-40B5-94B7-F5A93D96123F}" destId="{391D12A0-262A-9C49-AB60-FD3EB2AE47F5}" srcOrd="0" destOrd="0" presId="urn:microsoft.com/office/officeart/2005/8/layout/process4"/>
    <dgm:cxn modelId="{65317617-2341-474B-9146-0F11E5275540}" srcId="{84D3F75B-BE40-40B5-94B7-F5A93D96123F}" destId="{44F8448D-8720-4C8E-9EA1-DD584D51272A}" srcOrd="1" destOrd="0" parTransId="{3496CF67-DBD2-4301-90BB-267EB8EA8855}" sibTransId="{B3ADA121-52D1-474A-9923-77B4654E5F5B}"/>
    <dgm:cxn modelId="{91A3312F-D1CC-B04D-8C5F-BD1F8EA8A11B}" type="presOf" srcId="{DCC749E2-1D1B-4761-94C5-44F89D969F78}" destId="{FD723EF0-8F73-F645-87C1-4EFF3CB679DA}" srcOrd="0" destOrd="0" presId="urn:microsoft.com/office/officeart/2005/8/layout/process4"/>
    <dgm:cxn modelId="{5C7C8538-DCC4-5A46-8002-FB3912089DDF}" type="presOf" srcId="{C04AFD31-0CFC-4F07-AFCA-A041061C794F}" destId="{C351454F-61B0-DA41-9636-BD626C42D2A8}" srcOrd="0" destOrd="0" presId="urn:microsoft.com/office/officeart/2005/8/layout/process4"/>
    <dgm:cxn modelId="{89F13941-2279-DA4D-8CD3-5E4D92B7D554}" type="presOf" srcId="{84D3F75B-BE40-40B5-94B7-F5A93D96123F}" destId="{4A42A315-52D6-B643-8CA3-68B8ABE55774}" srcOrd="1" destOrd="0" presId="urn:microsoft.com/office/officeart/2005/8/layout/process4"/>
    <dgm:cxn modelId="{67E79852-C09E-4C56-8507-939DCF9E79C5}" srcId="{84D3F75B-BE40-40B5-94B7-F5A93D96123F}" destId="{80987AF1-B787-4588-9A22-0A8324E2EE69}" srcOrd="3" destOrd="0" parTransId="{A8C3790A-1062-4E9F-90B2-24BA4C489F9D}" sibTransId="{01BD2C44-C68E-4016-B9F0-84AADD8E6C90}"/>
    <dgm:cxn modelId="{3A221B5D-3C0D-5540-8F60-8A5BF11C1E37}" type="presOf" srcId="{44F8448D-8720-4C8E-9EA1-DD584D51272A}" destId="{0232255C-DC87-8448-AA1A-838B58B30641}" srcOrd="0" destOrd="0" presId="urn:microsoft.com/office/officeart/2005/8/layout/process4"/>
    <dgm:cxn modelId="{EB28E269-82EC-C449-8D9D-C9C588750550}" type="presOf" srcId="{0C54155D-7AE7-41B2-8C11-92A035B16EB1}" destId="{A248FACE-E9F0-ED46-BE68-EB1EFB1E9647}" srcOrd="0" destOrd="0" presId="urn:microsoft.com/office/officeart/2005/8/layout/process4"/>
    <dgm:cxn modelId="{600E896B-B12E-4BD8-85F8-6E6E6D65B731}" srcId="{84D3F75B-BE40-40B5-94B7-F5A93D96123F}" destId="{0C54155D-7AE7-41B2-8C11-92A035B16EB1}" srcOrd="2" destOrd="0" parTransId="{24EAAE4B-97CB-4064-BE89-0ED6286CB843}" sibTransId="{660B37DE-AD38-477D-8C12-EBB368C6FEB5}"/>
    <dgm:cxn modelId="{25FBCDB0-1019-4D6A-9E65-B96AD44CCD66}" srcId="{EA472B74-F363-477D-A4AA-4D3A1C2463B5}" destId="{DCC749E2-1D1B-4761-94C5-44F89D969F78}" srcOrd="1" destOrd="0" parTransId="{0EFE854F-90DD-46D7-A405-8821059C4C28}" sibTransId="{0E0462D0-048B-4501-BE98-A9AD76FED471}"/>
    <dgm:cxn modelId="{F0DC39C9-96F8-694E-9938-6A6250E93B50}" type="presOf" srcId="{EA472B74-F363-477D-A4AA-4D3A1C2463B5}" destId="{1E3E473E-3422-694F-B5B3-443426431FA9}" srcOrd="0" destOrd="0" presId="urn:microsoft.com/office/officeart/2005/8/layout/process4"/>
    <dgm:cxn modelId="{9FD38FCC-CE87-4A20-BA18-5060CBEC3726}" srcId="{84D3F75B-BE40-40B5-94B7-F5A93D96123F}" destId="{C04AFD31-0CFC-4F07-AFCA-A041061C794F}" srcOrd="0" destOrd="0" parTransId="{AA4D9EFD-D314-439E-B6EC-D4FCC8CC9E87}" sibTransId="{22B543D9-0181-434A-A19B-7D0B3417C1EE}"/>
    <dgm:cxn modelId="{78C94AD3-F6B6-42E1-9BEC-B31549039768}" srcId="{EA472B74-F363-477D-A4AA-4D3A1C2463B5}" destId="{84D3F75B-BE40-40B5-94B7-F5A93D96123F}" srcOrd="0" destOrd="0" parTransId="{135722AD-58F5-4A21-ABC7-DDFFD9EE1246}" sibTransId="{D8E0AE59-7AA4-4BEA-A19D-527F29E8FF80}"/>
    <dgm:cxn modelId="{CF5B08F9-1553-C24C-A609-6281B4C2BE89}" type="presOf" srcId="{80987AF1-B787-4588-9A22-0A8324E2EE69}" destId="{05C1CCBB-C5AE-314A-9F58-E90A12D40BA4}" srcOrd="0" destOrd="0" presId="urn:microsoft.com/office/officeart/2005/8/layout/process4"/>
    <dgm:cxn modelId="{CBC58BD3-4506-C84B-80A0-41E44C7DEB28}" type="presParOf" srcId="{1E3E473E-3422-694F-B5B3-443426431FA9}" destId="{B8DFF242-315D-E641-9C41-8A92563735D7}" srcOrd="0" destOrd="0" presId="urn:microsoft.com/office/officeart/2005/8/layout/process4"/>
    <dgm:cxn modelId="{981CE470-26E6-8942-BB68-321145327780}" type="presParOf" srcId="{B8DFF242-315D-E641-9C41-8A92563735D7}" destId="{FD723EF0-8F73-F645-87C1-4EFF3CB679DA}" srcOrd="0" destOrd="0" presId="urn:microsoft.com/office/officeart/2005/8/layout/process4"/>
    <dgm:cxn modelId="{AFE92A90-93F8-0440-9ED4-DBC2E5A70FAF}" type="presParOf" srcId="{1E3E473E-3422-694F-B5B3-443426431FA9}" destId="{9B13B69F-C8ED-9F4F-AFEB-76B3D116D4BE}" srcOrd="1" destOrd="0" presId="urn:microsoft.com/office/officeart/2005/8/layout/process4"/>
    <dgm:cxn modelId="{A7D0B146-8C49-C74C-9E3E-9960CC341079}" type="presParOf" srcId="{1E3E473E-3422-694F-B5B3-443426431FA9}" destId="{0607AC99-BA11-7941-8B3B-87E5BD7827F0}" srcOrd="2" destOrd="0" presId="urn:microsoft.com/office/officeart/2005/8/layout/process4"/>
    <dgm:cxn modelId="{8810924A-1BD8-2C45-ADFD-72A3C8AE1F38}" type="presParOf" srcId="{0607AC99-BA11-7941-8B3B-87E5BD7827F0}" destId="{391D12A0-262A-9C49-AB60-FD3EB2AE47F5}" srcOrd="0" destOrd="0" presId="urn:microsoft.com/office/officeart/2005/8/layout/process4"/>
    <dgm:cxn modelId="{F2A832E6-C0A3-4C4F-A444-35E9219E2EAD}" type="presParOf" srcId="{0607AC99-BA11-7941-8B3B-87E5BD7827F0}" destId="{4A42A315-52D6-B643-8CA3-68B8ABE55774}" srcOrd="1" destOrd="0" presId="urn:microsoft.com/office/officeart/2005/8/layout/process4"/>
    <dgm:cxn modelId="{ECAD8FA6-3710-114F-AD89-497EFAB825E0}" type="presParOf" srcId="{0607AC99-BA11-7941-8B3B-87E5BD7827F0}" destId="{D7EEF446-BF45-4843-BE08-59E24F1E2204}" srcOrd="2" destOrd="0" presId="urn:microsoft.com/office/officeart/2005/8/layout/process4"/>
    <dgm:cxn modelId="{8E31B486-79DB-6748-AC9A-1CEBEFB7B407}" type="presParOf" srcId="{D7EEF446-BF45-4843-BE08-59E24F1E2204}" destId="{C351454F-61B0-DA41-9636-BD626C42D2A8}" srcOrd="0" destOrd="0" presId="urn:microsoft.com/office/officeart/2005/8/layout/process4"/>
    <dgm:cxn modelId="{4C9C075D-C98C-6240-B321-C26FE5E2E888}" type="presParOf" srcId="{D7EEF446-BF45-4843-BE08-59E24F1E2204}" destId="{0232255C-DC87-8448-AA1A-838B58B30641}" srcOrd="1" destOrd="0" presId="urn:microsoft.com/office/officeart/2005/8/layout/process4"/>
    <dgm:cxn modelId="{83B8A9A3-DFD8-3748-971E-E01EF34D3607}" type="presParOf" srcId="{D7EEF446-BF45-4843-BE08-59E24F1E2204}" destId="{A248FACE-E9F0-ED46-BE68-EB1EFB1E9647}" srcOrd="2" destOrd="0" presId="urn:microsoft.com/office/officeart/2005/8/layout/process4"/>
    <dgm:cxn modelId="{4B61BEAD-71DB-4E43-B145-079D21084C60}" type="presParOf" srcId="{D7EEF446-BF45-4843-BE08-59E24F1E2204}" destId="{05C1CCBB-C5AE-314A-9F58-E90A12D40BA4}" srcOrd="3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D9CB4-A0AD-7C4B-BBFC-5FC57D6CF173}">
      <dsp:nvSpPr>
        <dsp:cNvPr id="0" name=""/>
        <dsp:cNvSpPr/>
      </dsp:nvSpPr>
      <dsp:spPr>
        <a:xfrm>
          <a:off x="0" y="39839"/>
          <a:ext cx="11029950" cy="655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The nature and context of public service</a:t>
          </a:r>
        </a:p>
      </dsp:txBody>
      <dsp:txXfrm>
        <a:off x="31984" y="71823"/>
        <a:ext cx="10965982" cy="591232"/>
      </dsp:txXfrm>
    </dsp:sp>
    <dsp:sp modelId="{F1208387-314C-6940-9A70-AEEDB40B2E03}">
      <dsp:nvSpPr>
        <dsp:cNvPr id="0" name=""/>
        <dsp:cNvSpPr/>
      </dsp:nvSpPr>
      <dsp:spPr>
        <a:xfrm>
          <a:off x="0" y="775679"/>
          <a:ext cx="11029950" cy="655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Intellectual roots of public administration and the field’s enduring debates</a:t>
          </a:r>
        </a:p>
      </dsp:txBody>
      <dsp:txXfrm>
        <a:off x="31984" y="807663"/>
        <a:ext cx="10965982" cy="591232"/>
      </dsp:txXfrm>
    </dsp:sp>
    <dsp:sp modelId="{9C7B1C69-D1F7-6447-84C3-4C94131C6431}">
      <dsp:nvSpPr>
        <dsp:cNvPr id="0" name=""/>
        <dsp:cNvSpPr/>
      </dsp:nvSpPr>
      <dsp:spPr>
        <a:xfrm>
          <a:off x="0" y="1511519"/>
          <a:ext cx="11029950" cy="655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How government differs from business</a:t>
          </a:r>
        </a:p>
      </dsp:txBody>
      <dsp:txXfrm>
        <a:off x="31984" y="1543503"/>
        <a:ext cx="10965982" cy="591232"/>
      </dsp:txXfrm>
    </dsp:sp>
    <dsp:sp modelId="{0C080110-5CEF-144D-AC00-51D8AC7894CC}">
      <dsp:nvSpPr>
        <dsp:cNvPr id="0" name=""/>
        <dsp:cNvSpPr/>
      </dsp:nvSpPr>
      <dsp:spPr>
        <a:xfrm>
          <a:off x="0" y="2247359"/>
          <a:ext cx="11029950" cy="655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The importance of social equity</a:t>
          </a:r>
        </a:p>
      </dsp:txBody>
      <dsp:txXfrm>
        <a:off x="31984" y="2279343"/>
        <a:ext cx="10965982" cy="591232"/>
      </dsp:txXfrm>
    </dsp:sp>
    <dsp:sp modelId="{80E768AA-780A-D445-A0A5-3FA02AB0A744}">
      <dsp:nvSpPr>
        <dsp:cNvPr id="0" name=""/>
        <dsp:cNvSpPr/>
      </dsp:nvSpPr>
      <dsp:spPr>
        <a:xfrm>
          <a:off x="0" y="2983199"/>
          <a:ext cx="11029950" cy="655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The interdependence of government and nonprofits</a:t>
          </a:r>
        </a:p>
      </dsp:txBody>
      <dsp:txXfrm>
        <a:off x="31984" y="3015183"/>
        <a:ext cx="10965982" cy="59123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66F1E-F020-D244-B089-16259286DD72}">
      <dsp:nvSpPr>
        <dsp:cNvPr id="0" name=""/>
        <dsp:cNvSpPr/>
      </dsp:nvSpPr>
      <dsp:spPr>
        <a:xfrm>
          <a:off x="0" y="1796"/>
          <a:ext cx="110299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244705-DF96-0244-BDF2-0076127D4723}">
      <dsp:nvSpPr>
        <dsp:cNvPr id="0" name=""/>
        <dsp:cNvSpPr/>
      </dsp:nvSpPr>
      <dsp:spPr>
        <a:xfrm>
          <a:off x="0" y="1796"/>
          <a:ext cx="11029950" cy="1224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Public administration relies on civic engagement and cooperation/collaboration between government, nonprofits, and businesses.</a:t>
          </a:r>
        </a:p>
      </dsp:txBody>
      <dsp:txXfrm>
        <a:off x="0" y="1796"/>
        <a:ext cx="11029950" cy="1224881"/>
      </dsp:txXfrm>
    </dsp:sp>
    <dsp:sp modelId="{6EB9D57B-1FDF-2448-AACD-3DC3613F062C}">
      <dsp:nvSpPr>
        <dsp:cNvPr id="0" name=""/>
        <dsp:cNvSpPr/>
      </dsp:nvSpPr>
      <dsp:spPr>
        <a:xfrm>
          <a:off x="0" y="1226678"/>
          <a:ext cx="110299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ABB43-15ED-2E49-97D1-4E021990EFA5}">
      <dsp:nvSpPr>
        <dsp:cNvPr id="0" name=""/>
        <dsp:cNvSpPr/>
      </dsp:nvSpPr>
      <dsp:spPr>
        <a:xfrm>
          <a:off x="0" y="1226678"/>
          <a:ext cx="11029950" cy="1224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Public administration often relies on federalism to accomplish goals and carry out programs</a:t>
          </a:r>
        </a:p>
      </dsp:txBody>
      <dsp:txXfrm>
        <a:off x="0" y="1226678"/>
        <a:ext cx="11029950" cy="1224881"/>
      </dsp:txXfrm>
    </dsp:sp>
    <dsp:sp modelId="{027F9549-D3B5-0D42-9B61-75758CBF7B80}">
      <dsp:nvSpPr>
        <dsp:cNvPr id="0" name=""/>
        <dsp:cNvSpPr/>
      </dsp:nvSpPr>
      <dsp:spPr>
        <a:xfrm>
          <a:off x="0" y="2451559"/>
          <a:ext cx="110299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0B971-8F5F-FC48-9AF0-CAA317975105}">
      <dsp:nvSpPr>
        <dsp:cNvPr id="0" name=""/>
        <dsp:cNvSpPr/>
      </dsp:nvSpPr>
      <dsp:spPr>
        <a:xfrm>
          <a:off x="0" y="2451559"/>
          <a:ext cx="11029950" cy="1224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The ultimate goal of public administration is to responsibly facilitate constitutional democracy through resilient governance; this calls for an expert workforce and requires confidence in people and public institutions.</a:t>
          </a:r>
        </a:p>
      </dsp:txBody>
      <dsp:txXfrm>
        <a:off x="0" y="2451559"/>
        <a:ext cx="11029950" cy="12248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114D85-3961-DC48-8331-8B7D308FED79}">
      <dsp:nvSpPr>
        <dsp:cNvPr id="0" name=""/>
        <dsp:cNvSpPr/>
      </dsp:nvSpPr>
      <dsp:spPr>
        <a:xfrm>
          <a:off x="0" y="35647"/>
          <a:ext cx="7012370" cy="87457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 lead and manage in public governance</a:t>
          </a:r>
        </a:p>
      </dsp:txBody>
      <dsp:txXfrm>
        <a:off x="42693" y="78340"/>
        <a:ext cx="6926984" cy="789189"/>
      </dsp:txXfrm>
    </dsp:sp>
    <dsp:sp modelId="{72BB46E5-5308-2643-869D-BEF869EDC863}">
      <dsp:nvSpPr>
        <dsp:cNvPr id="0" name=""/>
        <dsp:cNvSpPr/>
      </dsp:nvSpPr>
      <dsp:spPr>
        <a:xfrm>
          <a:off x="0" y="976462"/>
          <a:ext cx="7012370" cy="874575"/>
        </a:xfrm>
        <a:prstGeom prst="roundRect">
          <a:avLst/>
        </a:prstGeom>
        <a:gradFill rotWithShape="0">
          <a:gsLst>
            <a:gs pos="0">
              <a:schemeClr val="accent2">
                <a:hueOff val="297934"/>
                <a:satOff val="1728"/>
                <a:lumOff val="1716"/>
                <a:alphaOff val="0"/>
                <a:tint val="98000"/>
                <a:lumMod val="110000"/>
              </a:schemeClr>
            </a:gs>
            <a:gs pos="84000">
              <a:schemeClr val="accent2">
                <a:hueOff val="297934"/>
                <a:satOff val="1728"/>
                <a:lumOff val="1716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 participate in and contribute to the policy process</a:t>
          </a:r>
        </a:p>
      </dsp:txBody>
      <dsp:txXfrm>
        <a:off x="42693" y="1019155"/>
        <a:ext cx="6926984" cy="789189"/>
      </dsp:txXfrm>
    </dsp:sp>
    <dsp:sp modelId="{4B5FECBE-0883-D547-931D-D31AD2A48CB3}">
      <dsp:nvSpPr>
        <dsp:cNvPr id="0" name=""/>
        <dsp:cNvSpPr/>
      </dsp:nvSpPr>
      <dsp:spPr>
        <a:xfrm>
          <a:off x="0" y="1917278"/>
          <a:ext cx="7012370" cy="874575"/>
        </a:xfrm>
        <a:prstGeom prst="roundRect">
          <a:avLst/>
        </a:prstGeom>
        <a:gradFill rotWithShape="0">
          <a:gsLst>
            <a:gs pos="0">
              <a:schemeClr val="accent2">
                <a:hueOff val="595867"/>
                <a:satOff val="3457"/>
                <a:lumOff val="3432"/>
                <a:alphaOff val="0"/>
                <a:tint val="98000"/>
                <a:lumMod val="110000"/>
              </a:schemeClr>
            </a:gs>
            <a:gs pos="84000">
              <a:schemeClr val="accent2">
                <a:hueOff val="595867"/>
                <a:satOff val="3457"/>
                <a:lumOff val="3432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 analyze, synthesize, think critically, solve problems, and make decisions</a:t>
          </a:r>
        </a:p>
      </dsp:txBody>
      <dsp:txXfrm>
        <a:off x="42693" y="1959971"/>
        <a:ext cx="6926984" cy="789189"/>
      </dsp:txXfrm>
    </dsp:sp>
    <dsp:sp modelId="{BF4F8841-371C-834D-9AD5-3955F9CB09A4}">
      <dsp:nvSpPr>
        <dsp:cNvPr id="0" name=""/>
        <dsp:cNvSpPr/>
      </dsp:nvSpPr>
      <dsp:spPr>
        <a:xfrm>
          <a:off x="0" y="2858093"/>
          <a:ext cx="7012370" cy="874575"/>
        </a:xfrm>
        <a:prstGeom prst="roundRect">
          <a:avLst/>
        </a:prstGeom>
        <a:gradFill rotWithShape="0">
          <a:gsLst>
            <a:gs pos="0">
              <a:schemeClr val="accent2">
                <a:hueOff val="893801"/>
                <a:satOff val="5185"/>
                <a:lumOff val="5148"/>
                <a:alphaOff val="0"/>
                <a:tint val="98000"/>
                <a:lumMod val="110000"/>
              </a:schemeClr>
            </a:gs>
            <a:gs pos="84000">
              <a:schemeClr val="accent2">
                <a:hueOff val="893801"/>
                <a:satOff val="5185"/>
                <a:lumOff val="5148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 articulate and apply a public service perspective</a:t>
          </a:r>
        </a:p>
      </dsp:txBody>
      <dsp:txXfrm>
        <a:off x="42693" y="2900786"/>
        <a:ext cx="6926984" cy="789189"/>
      </dsp:txXfrm>
    </dsp:sp>
    <dsp:sp modelId="{ED58AE34-A4A2-7F43-B3F4-369920304EC1}">
      <dsp:nvSpPr>
        <dsp:cNvPr id="0" name=""/>
        <dsp:cNvSpPr/>
      </dsp:nvSpPr>
      <dsp:spPr>
        <a:xfrm>
          <a:off x="0" y="3798908"/>
          <a:ext cx="7012370" cy="874575"/>
        </a:xfrm>
        <a:prstGeom prst="roundRect">
          <a:avLst/>
        </a:prstGeom>
        <a:gradFill rotWithShape="0">
          <a:gsLst>
            <a:gs pos="0">
              <a:schemeClr val="accent2">
                <a:hueOff val="1191735"/>
                <a:satOff val="6913"/>
                <a:lumOff val="6864"/>
                <a:alphaOff val="0"/>
                <a:tint val="98000"/>
                <a:lumMod val="110000"/>
              </a:schemeClr>
            </a:gs>
            <a:gs pos="84000">
              <a:schemeClr val="accent2">
                <a:hueOff val="1191735"/>
                <a:satOff val="6913"/>
                <a:lumOff val="6864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 communicate and interact productively with a diverse and changing workforce and citizenry</a:t>
          </a:r>
        </a:p>
      </dsp:txBody>
      <dsp:txXfrm>
        <a:off x="42693" y="3841601"/>
        <a:ext cx="6926984" cy="7891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28268-9B75-194B-A1E2-7DC5AA550E7A}">
      <dsp:nvSpPr>
        <dsp:cNvPr id="0" name=""/>
        <dsp:cNvSpPr/>
      </dsp:nvSpPr>
      <dsp:spPr>
        <a:xfrm>
          <a:off x="0" y="358844"/>
          <a:ext cx="11029950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047" tIns="374904" rIns="85604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The combination of authorities (government, nonprofit, and business) and the interests that provide direction for communities.</a:t>
          </a:r>
        </a:p>
      </dsp:txBody>
      <dsp:txXfrm>
        <a:off x="0" y="358844"/>
        <a:ext cx="11029950" cy="992250"/>
      </dsp:txXfrm>
    </dsp:sp>
    <dsp:sp modelId="{883A23BA-4BF0-444D-8618-3D344A439F33}">
      <dsp:nvSpPr>
        <dsp:cNvPr id="0" name=""/>
        <dsp:cNvSpPr/>
      </dsp:nvSpPr>
      <dsp:spPr>
        <a:xfrm>
          <a:off x="551497" y="93164"/>
          <a:ext cx="7720964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34" tIns="0" rIns="29183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Governance</a:t>
          </a:r>
        </a:p>
      </dsp:txBody>
      <dsp:txXfrm>
        <a:off x="577436" y="119103"/>
        <a:ext cx="7669086" cy="479482"/>
      </dsp:txXfrm>
    </dsp:sp>
    <dsp:sp modelId="{70278336-9C41-9046-B130-1E6CA8E984D8}">
      <dsp:nvSpPr>
        <dsp:cNvPr id="0" name=""/>
        <dsp:cNvSpPr/>
      </dsp:nvSpPr>
      <dsp:spPr>
        <a:xfrm>
          <a:off x="0" y="1713974"/>
          <a:ext cx="11029950" cy="18710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6047" tIns="374904" rIns="85604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Guidance by the Constitution, laws, and procedures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Three branches of government (executive, judicial, legislative) that perform checks and balances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The diffusion of power between federal, state, and local governments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The requirement of citizen engagement and transparency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Sectors of the economy (government, nonprofit, and private organizations) working together</a:t>
          </a:r>
        </a:p>
      </dsp:txBody>
      <dsp:txXfrm>
        <a:off x="0" y="1713974"/>
        <a:ext cx="11029950" cy="1871099"/>
      </dsp:txXfrm>
    </dsp:sp>
    <dsp:sp modelId="{69EC80E2-FD4A-7E40-8694-37FA7595226D}">
      <dsp:nvSpPr>
        <dsp:cNvPr id="0" name=""/>
        <dsp:cNvSpPr/>
      </dsp:nvSpPr>
      <dsp:spPr>
        <a:xfrm>
          <a:off x="551497" y="1448294"/>
          <a:ext cx="7720964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34" tIns="0" rIns="29183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U.S. model of governance entails:</a:t>
          </a:r>
        </a:p>
      </dsp:txBody>
      <dsp:txXfrm>
        <a:off x="577436" y="1474233"/>
        <a:ext cx="7669086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440DA-F8F3-CE44-8600-99EABD6FF64F}">
      <dsp:nvSpPr>
        <dsp:cNvPr id="0" name=""/>
        <dsp:cNvSpPr/>
      </dsp:nvSpPr>
      <dsp:spPr>
        <a:xfrm>
          <a:off x="0" y="523065"/>
          <a:ext cx="701237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473DC-52C2-0943-807B-54902290C3DC}">
      <dsp:nvSpPr>
        <dsp:cNvPr id="0" name=""/>
        <dsp:cNvSpPr/>
      </dsp:nvSpPr>
      <dsp:spPr>
        <a:xfrm>
          <a:off x="350618" y="154065"/>
          <a:ext cx="4908659" cy="738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separation of church from state</a:t>
          </a:r>
        </a:p>
      </dsp:txBody>
      <dsp:txXfrm>
        <a:off x="386644" y="190091"/>
        <a:ext cx="4836607" cy="665948"/>
      </dsp:txXfrm>
    </dsp:sp>
    <dsp:sp modelId="{01EF7259-5EED-8347-A338-71042B1490BD}">
      <dsp:nvSpPr>
        <dsp:cNvPr id="0" name=""/>
        <dsp:cNvSpPr/>
      </dsp:nvSpPr>
      <dsp:spPr>
        <a:xfrm>
          <a:off x="0" y="1657065"/>
          <a:ext cx="701237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397245"/>
              <a:satOff val="2304"/>
              <a:lumOff val="228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281E61-23C2-9D4F-BB23-9BB9549DB090}">
      <dsp:nvSpPr>
        <dsp:cNvPr id="0" name=""/>
        <dsp:cNvSpPr/>
      </dsp:nvSpPr>
      <dsp:spPr>
        <a:xfrm>
          <a:off x="350618" y="1288065"/>
          <a:ext cx="4908659" cy="738000"/>
        </a:xfrm>
        <a:prstGeom prst="roundRect">
          <a:avLst/>
        </a:prstGeom>
        <a:gradFill rotWithShape="0">
          <a:gsLst>
            <a:gs pos="0">
              <a:schemeClr val="accent2">
                <a:hueOff val="397245"/>
                <a:satOff val="2304"/>
                <a:lumOff val="2288"/>
                <a:alphaOff val="0"/>
                <a:tint val="98000"/>
                <a:lumMod val="110000"/>
              </a:schemeClr>
            </a:gs>
            <a:gs pos="84000">
              <a:schemeClr val="accent2">
                <a:hueOff val="397245"/>
                <a:satOff val="2304"/>
                <a:lumOff val="2288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separation of powers between branches of government</a:t>
          </a:r>
        </a:p>
      </dsp:txBody>
      <dsp:txXfrm>
        <a:off x="386644" y="1324091"/>
        <a:ext cx="4836607" cy="665948"/>
      </dsp:txXfrm>
    </dsp:sp>
    <dsp:sp modelId="{ED9528A4-90A7-0D43-8BA9-62E1C4BB2736}">
      <dsp:nvSpPr>
        <dsp:cNvPr id="0" name=""/>
        <dsp:cNvSpPr/>
      </dsp:nvSpPr>
      <dsp:spPr>
        <a:xfrm>
          <a:off x="0" y="2791065"/>
          <a:ext cx="701237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794490"/>
              <a:satOff val="4609"/>
              <a:lumOff val="45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AC188A-4C19-234B-8A67-D9169FACF180}">
      <dsp:nvSpPr>
        <dsp:cNvPr id="0" name=""/>
        <dsp:cNvSpPr/>
      </dsp:nvSpPr>
      <dsp:spPr>
        <a:xfrm>
          <a:off x="350618" y="2422065"/>
          <a:ext cx="4908659" cy="738000"/>
        </a:xfrm>
        <a:prstGeom prst="roundRect">
          <a:avLst/>
        </a:prstGeom>
        <a:gradFill rotWithShape="0">
          <a:gsLst>
            <a:gs pos="0">
              <a:schemeClr val="accent2">
                <a:hueOff val="794490"/>
                <a:satOff val="4609"/>
                <a:lumOff val="4576"/>
                <a:alphaOff val="0"/>
                <a:tint val="98000"/>
                <a:lumMod val="110000"/>
              </a:schemeClr>
            </a:gs>
            <a:gs pos="84000">
              <a:schemeClr val="accent2">
                <a:hueOff val="794490"/>
                <a:satOff val="4609"/>
                <a:lumOff val="4576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Self-government</a:t>
          </a:r>
        </a:p>
      </dsp:txBody>
      <dsp:txXfrm>
        <a:off x="386644" y="2458091"/>
        <a:ext cx="4836607" cy="665948"/>
      </dsp:txXfrm>
    </dsp:sp>
    <dsp:sp modelId="{EF197919-AB34-0644-ACED-C0B8FA8E6FBB}">
      <dsp:nvSpPr>
        <dsp:cNvPr id="0" name=""/>
        <dsp:cNvSpPr/>
      </dsp:nvSpPr>
      <dsp:spPr>
        <a:xfrm>
          <a:off x="0" y="3925065"/>
          <a:ext cx="701237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1191735"/>
              <a:satOff val="6913"/>
              <a:lumOff val="686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9F28F1-37C5-1B44-99F4-121B2511B138}">
      <dsp:nvSpPr>
        <dsp:cNvPr id="0" name=""/>
        <dsp:cNvSpPr/>
      </dsp:nvSpPr>
      <dsp:spPr>
        <a:xfrm>
          <a:off x="350618" y="3556065"/>
          <a:ext cx="4908659" cy="738000"/>
        </a:xfrm>
        <a:prstGeom prst="roundRect">
          <a:avLst/>
        </a:prstGeom>
        <a:gradFill rotWithShape="0">
          <a:gsLst>
            <a:gs pos="0">
              <a:schemeClr val="accent2">
                <a:hueOff val="1191735"/>
                <a:satOff val="6913"/>
                <a:lumOff val="6864"/>
                <a:alphaOff val="0"/>
                <a:tint val="98000"/>
                <a:lumMod val="110000"/>
              </a:schemeClr>
            </a:gs>
            <a:gs pos="84000">
              <a:schemeClr val="accent2">
                <a:hueOff val="1191735"/>
                <a:satOff val="6913"/>
                <a:lumOff val="6864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system of elections</a:t>
          </a:r>
        </a:p>
      </dsp:txBody>
      <dsp:txXfrm>
        <a:off x="386644" y="3592091"/>
        <a:ext cx="4836607" cy="6659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88BDD-7BD3-4EEF-A79B-BB5E27D35258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2F5A8-50DB-49C2-9C0E-E224E036E072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E840C-FCAD-4FFC-BB89-8CED92C8DDA2}">
      <dsp:nvSpPr>
        <dsp:cNvPr id="0" name=""/>
        <dsp:cNvSpPr/>
      </dsp:nvSpPr>
      <dsp:spPr>
        <a:xfrm>
          <a:off x="1553633" y="574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Laws regularize processes but allow businesses to flourish</a:t>
          </a:r>
        </a:p>
      </dsp:txBody>
      <dsp:txXfrm>
        <a:off x="1553633" y="574"/>
        <a:ext cx="5458736" cy="1345137"/>
      </dsp:txXfrm>
    </dsp:sp>
    <dsp:sp modelId="{E7E1AAD3-E155-4FD5-ADE6-6AD5CA343E1E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9F8202-E5C8-4CCC-AA4F-031D4A5F6796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01288-EEB7-450F-8370-B8F9BEEE6FE0}">
      <dsp:nvSpPr>
        <dsp:cNvPr id="0" name=""/>
        <dsp:cNvSpPr/>
      </dsp:nvSpPr>
      <dsp:spPr>
        <a:xfrm>
          <a:off x="1553633" y="1681996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Civil rights acts advance political equality</a:t>
          </a:r>
        </a:p>
      </dsp:txBody>
      <dsp:txXfrm>
        <a:off x="1553633" y="1681996"/>
        <a:ext cx="5458736" cy="1345137"/>
      </dsp:txXfrm>
    </dsp:sp>
    <dsp:sp modelId="{8F0F26B5-EB69-47D8-AF05-772D2A6B6839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39D61-6BC0-43F6-8FD7-E25CF0B4C6BB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9989B-D079-4AF9-8256-F16ADA5639DF}">
      <dsp:nvSpPr>
        <dsp:cNvPr id="0" name=""/>
        <dsp:cNvSpPr/>
      </dsp:nvSpPr>
      <dsp:spPr>
        <a:xfrm>
          <a:off x="1553633" y="3363418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Formal, merit-based selection processes establish guidelines for civil service employment</a:t>
          </a:r>
        </a:p>
      </dsp:txBody>
      <dsp:txXfrm>
        <a:off x="1553633" y="3363418"/>
        <a:ext cx="5458736" cy="13451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8302F-2374-8B45-ADA9-6BAA5DE0A2C4}">
      <dsp:nvSpPr>
        <dsp:cNvPr id="0" name=""/>
        <dsp:cNvSpPr/>
      </dsp:nvSpPr>
      <dsp:spPr>
        <a:xfrm>
          <a:off x="0" y="422879"/>
          <a:ext cx="11029950" cy="705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883E5-76DC-4747-84C5-53AA6938ECC2}">
      <dsp:nvSpPr>
        <dsp:cNvPr id="0" name=""/>
        <dsp:cNvSpPr/>
      </dsp:nvSpPr>
      <dsp:spPr>
        <a:xfrm>
          <a:off x="551497" y="9599"/>
          <a:ext cx="7720964" cy="826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34" tIns="0" rIns="291834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Politics versus Administration</a:t>
          </a:r>
        </a:p>
      </dsp:txBody>
      <dsp:txXfrm>
        <a:off x="591846" y="49948"/>
        <a:ext cx="7640266" cy="745861"/>
      </dsp:txXfrm>
    </dsp:sp>
    <dsp:sp modelId="{88788D8D-6B5F-5444-B680-31E933435068}">
      <dsp:nvSpPr>
        <dsp:cNvPr id="0" name=""/>
        <dsp:cNvSpPr/>
      </dsp:nvSpPr>
      <dsp:spPr>
        <a:xfrm>
          <a:off x="0" y="1692959"/>
          <a:ext cx="11029950" cy="705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0686D3-FE50-0A4B-ABEE-244F953FEAA0}">
      <dsp:nvSpPr>
        <dsp:cNvPr id="0" name=""/>
        <dsp:cNvSpPr/>
      </dsp:nvSpPr>
      <dsp:spPr>
        <a:xfrm>
          <a:off x="551497" y="1279679"/>
          <a:ext cx="7720964" cy="826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34" tIns="0" rIns="291834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Facts versus Values</a:t>
          </a:r>
        </a:p>
      </dsp:txBody>
      <dsp:txXfrm>
        <a:off x="591846" y="1320028"/>
        <a:ext cx="7640266" cy="745861"/>
      </dsp:txXfrm>
    </dsp:sp>
    <dsp:sp modelId="{BA26D493-B15A-BF45-AF50-6F5EA0BDEC3A}">
      <dsp:nvSpPr>
        <dsp:cNvPr id="0" name=""/>
        <dsp:cNvSpPr/>
      </dsp:nvSpPr>
      <dsp:spPr>
        <a:xfrm>
          <a:off x="0" y="2963039"/>
          <a:ext cx="11029950" cy="705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AB240-8593-4D42-841D-82B584D49130}">
      <dsp:nvSpPr>
        <dsp:cNvPr id="0" name=""/>
        <dsp:cNvSpPr/>
      </dsp:nvSpPr>
      <dsp:spPr>
        <a:xfrm>
          <a:off x="551497" y="2549759"/>
          <a:ext cx="7720964" cy="8265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834" tIns="0" rIns="291834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Public versus Private</a:t>
          </a:r>
        </a:p>
      </dsp:txBody>
      <dsp:txXfrm>
        <a:off x="591846" y="2590108"/>
        <a:ext cx="7640266" cy="74586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F7D45-517E-4623-BF48-B8227AC87C47}">
      <dsp:nvSpPr>
        <dsp:cNvPr id="0" name=""/>
        <dsp:cNvSpPr/>
      </dsp:nvSpPr>
      <dsp:spPr>
        <a:xfrm>
          <a:off x="0" y="597713"/>
          <a:ext cx="11029950" cy="11034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ABBB6-A830-46A7-B6F1-C957D3BF0AC3}">
      <dsp:nvSpPr>
        <dsp:cNvPr id="0" name=""/>
        <dsp:cNvSpPr/>
      </dsp:nvSpPr>
      <dsp:spPr>
        <a:xfrm>
          <a:off x="333800" y="845994"/>
          <a:ext cx="606909" cy="6069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A9704-E608-410A-A209-C0C34A8CABEA}">
      <dsp:nvSpPr>
        <dsp:cNvPr id="0" name=""/>
        <dsp:cNvSpPr/>
      </dsp:nvSpPr>
      <dsp:spPr>
        <a:xfrm>
          <a:off x="1274509" y="597713"/>
          <a:ext cx="9755440" cy="1103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84" tIns="116784" rIns="116784" bIns="11678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Respond to the needs of elected officials, who are changing all the time</a:t>
          </a:r>
        </a:p>
      </dsp:txBody>
      <dsp:txXfrm>
        <a:off x="1274509" y="597713"/>
        <a:ext cx="9755440" cy="1103471"/>
      </dsp:txXfrm>
    </dsp:sp>
    <dsp:sp modelId="{4F8E8D06-ABA3-4A45-9F66-5A61D2371AC2}">
      <dsp:nvSpPr>
        <dsp:cNvPr id="0" name=""/>
        <dsp:cNvSpPr/>
      </dsp:nvSpPr>
      <dsp:spPr>
        <a:xfrm>
          <a:off x="0" y="1977052"/>
          <a:ext cx="11029950" cy="11034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92B20-70F4-48F9-94D1-6BFC8AE5B817}">
      <dsp:nvSpPr>
        <dsp:cNvPr id="0" name=""/>
        <dsp:cNvSpPr/>
      </dsp:nvSpPr>
      <dsp:spPr>
        <a:xfrm>
          <a:off x="333800" y="2225333"/>
          <a:ext cx="606909" cy="6069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710DEB-497D-4192-8404-EFA6F4FA0999}">
      <dsp:nvSpPr>
        <dsp:cNvPr id="0" name=""/>
        <dsp:cNvSpPr/>
      </dsp:nvSpPr>
      <dsp:spPr>
        <a:xfrm>
          <a:off x="1274509" y="1977052"/>
          <a:ext cx="9755440" cy="1103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84" tIns="116784" rIns="116784" bIns="11678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Follow a code of ethics stricter than that expected of business executives</a:t>
          </a:r>
        </a:p>
      </dsp:txBody>
      <dsp:txXfrm>
        <a:off x="1274509" y="1977052"/>
        <a:ext cx="9755440" cy="110347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A36CB-31C8-3744-8146-26E8E33C6F42}">
      <dsp:nvSpPr>
        <dsp:cNvPr id="0" name=""/>
        <dsp:cNvSpPr/>
      </dsp:nvSpPr>
      <dsp:spPr>
        <a:xfrm>
          <a:off x="0" y="2010"/>
          <a:ext cx="7012370" cy="8880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Provide services that address the needs of the people and empower them to change policy</a:t>
          </a:r>
        </a:p>
      </dsp:txBody>
      <dsp:txXfrm>
        <a:off x="43350" y="45360"/>
        <a:ext cx="6925670" cy="801330"/>
      </dsp:txXfrm>
    </dsp:sp>
    <dsp:sp modelId="{41B9987B-A641-B642-AA27-D0D6E021F81D}">
      <dsp:nvSpPr>
        <dsp:cNvPr id="0" name=""/>
        <dsp:cNvSpPr/>
      </dsp:nvSpPr>
      <dsp:spPr>
        <a:xfrm>
          <a:off x="0" y="956280"/>
          <a:ext cx="7012370" cy="888030"/>
        </a:xfrm>
        <a:prstGeom prst="roundRect">
          <a:avLst/>
        </a:prstGeom>
        <a:gradFill rotWithShape="0">
          <a:gsLst>
            <a:gs pos="0">
              <a:schemeClr val="accent2">
                <a:hueOff val="297934"/>
                <a:satOff val="1728"/>
                <a:lumOff val="1716"/>
                <a:alphaOff val="0"/>
                <a:tint val="98000"/>
                <a:lumMod val="110000"/>
              </a:schemeClr>
            </a:gs>
            <a:gs pos="84000">
              <a:schemeClr val="accent2">
                <a:hueOff val="297934"/>
                <a:satOff val="1728"/>
                <a:lumOff val="1716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Represent public interests to government</a:t>
          </a:r>
        </a:p>
      </dsp:txBody>
      <dsp:txXfrm>
        <a:off x="43350" y="999630"/>
        <a:ext cx="6925670" cy="801330"/>
      </dsp:txXfrm>
    </dsp:sp>
    <dsp:sp modelId="{4D7AAAC8-D7B6-1B42-8993-A12E4D6AC858}">
      <dsp:nvSpPr>
        <dsp:cNvPr id="0" name=""/>
        <dsp:cNvSpPr/>
      </dsp:nvSpPr>
      <dsp:spPr>
        <a:xfrm>
          <a:off x="0" y="1910550"/>
          <a:ext cx="7012370" cy="888030"/>
        </a:xfrm>
        <a:prstGeom prst="roundRect">
          <a:avLst/>
        </a:prstGeom>
        <a:gradFill rotWithShape="0">
          <a:gsLst>
            <a:gs pos="0">
              <a:schemeClr val="accent2">
                <a:hueOff val="595867"/>
                <a:satOff val="3457"/>
                <a:lumOff val="3432"/>
                <a:alphaOff val="0"/>
                <a:tint val="98000"/>
                <a:lumMod val="110000"/>
              </a:schemeClr>
            </a:gs>
            <a:gs pos="84000">
              <a:schemeClr val="accent2">
                <a:hueOff val="595867"/>
                <a:satOff val="3457"/>
                <a:lumOff val="3432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Analyze data and contribute to policy debates</a:t>
          </a:r>
        </a:p>
      </dsp:txBody>
      <dsp:txXfrm>
        <a:off x="43350" y="1953900"/>
        <a:ext cx="6925670" cy="801330"/>
      </dsp:txXfrm>
    </dsp:sp>
    <dsp:sp modelId="{07A342D4-85EF-D440-AA87-6818037ED3FE}">
      <dsp:nvSpPr>
        <dsp:cNvPr id="0" name=""/>
        <dsp:cNvSpPr/>
      </dsp:nvSpPr>
      <dsp:spPr>
        <a:xfrm>
          <a:off x="0" y="2864820"/>
          <a:ext cx="7012370" cy="888030"/>
        </a:xfrm>
        <a:prstGeom prst="roundRect">
          <a:avLst/>
        </a:prstGeom>
        <a:gradFill rotWithShape="0">
          <a:gsLst>
            <a:gs pos="0">
              <a:schemeClr val="accent2">
                <a:hueOff val="893801"/>
                <a:satOff val="5185"/>
                <a:lumOff val="5148"/>
                <a:alphaOff val="0"/>
                <a:tint val="98000"/>
                <a:lumMod val="110000"/>
              </a:schemeClr>
            </a:gs>
            <a:gs pos="84000">
              <a:schemeClr val="accent2">
                <a:hueOff val="893801"/>
                <a:satOff val="5185"/>
                <a:lumOff val="5148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Deliver health and human services</a:t>
          </a:r>
        </a:p>
      </dsp:txBody>
      <dsp:txXfrm>
        <a:off x="43350" y="2908170"/>
        <a:ext cx="6925670" cy="801330"/>
      </dsp:txXfrm>
    </dsp:sp>
    <dsp:sp modelId="{28C3E0AB-7CC8-4A45-8B3F-EF3E04291D9E}">
      <dsp:nvSpPr>
        <dsp:cNvPr id="0" name=""/>
        <dsp:cNvSpPr/>
      </dsp:nvSpPr>
      <dsp:spPr>
        <a:xfrm>
          <a:off x="0" y="3819090"/>
          <a:ext cx="7012370" cy="888030"/>
        </a:xfrm>
        <a:prstGeom prst="roundRect">
          <a:avLst/>
        </a:prstGeom>
        <a:gradFill rotWithShape="0">
          <a:gsLst>
            <a:gs pos="0">
              <a:schemeClr val="accent2">
                <a:hueOff val="1191735"/>
                <a:satOff val="6913"/>
                <a:lumOff val="6864"/>
                <a:alphaOff val="0"/>
                <a:tint val="98000"/>
                <a:lumMod val="110000"/>
              </a:schemeClr>
            </a:gs>
            <a:gs pos="84000">
              <a:schemeClr val="accent2">
                <a:hueOff val="1191735"/>
                <a:satOff val="6913"/>
                <a:lumOff val="6864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Governments, philanthropies, and the public fund nonprofits</a:t>
          </a:r>
        </a:p>
      </dsp:txBody>
      <dsp:txXfrm>
        <a:off x="43350" y="3862440"/>
        <a:ext cx="6925670" cy="8013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23EF0-8F73-F645-87C1-4EFF3CB679DA}">
      <dsp:nvSpPr>
        <dsp:cNvPr id="0" name=""/>
        <dsp:cNvSpPr/>
      </dsp:nvSpPr>
      <dsp:spPr>
        <a:xfrm>
          <a:off x="0" y="2220011"/>
          <a:ext cx="11029950" cy="145656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Public administration is a multi-disciplinary field, drawing expertise from a variety of specialties to tackle large, complex, and expensive problems.</a:t>
          </a:r>
        </a:p>
      </dsp:txBody>
      <dsp:txXfrm>
        <a:off x="0" y="2220011"/>
        <a:ext cx="11029950" cy="1456567"/>
      </dsp:txXfrm>
    </dsp:sp>
    <dsp:sp modelId="{4A42A315-52D6-B643-8CA3-68B8ABE55774}">
      <dsp:nvSpPr>
        <dsp:cNvPr id="0" name=""/>
        <dsp:cNvSpPr/>
      </dsp:nvSpPr>
      <dsp:spPr>
        <a:xfrm rot="10800000">
          <a:off x="0" y="1658"/>
          <a:ext cx="11029950" cy="2240201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Public Service requires many skills:</a:t>
          </a:r>
        </a:p>
      </dsp:txBody>
      <dsp:txXfrm rot="-10800000">
        <a:off x="0" y="1658"/>
        <a:ext cx="11029950" cy="786310"/>
      </dsp:txXfrm>
    </dsp:sp>
    <dsp:sp modelId="{C351454F-61B0-DA41-9636-BD626C42D2A8}">
      <dsp:nvSpPr>
        <dsp:cNvPr id="0" name=""/>
        <dsp:cNvSpPr/>
      </dsp:nvSpPr>
      <dsp:spPr>
        <a:xfrm>
          <a:off x="0" y="787969"/>
          <a:ext cx="2757487" cy="66982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41910" rIns="234696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Legal</a:t>
          </a:r>
        </a:p>
      </dsp:txBody>
      <dsp:txXfrm>
        <a:off x="0" y="787969"/>
        <a:ext cx="2757487" cy="669820"/>
      </dsp:txXfrm>
    </dsp:sp>
    <dsp:sp modelId="{0232255C-DC87-8448-AA1A-838B58B30641}">
      <dsp:nvSpPr>
        <dsp:cNvPr id="0" name=""/>
        <dsp:cNvSpPr/>
      </dsp:nvSpPr>
      <dsp:spPr>
        <a:xfrm>
          <a:off x="2757487" y="787969"/>
          <a:ext cx="2757487" cy="66982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41910" rIns="234696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Interpersonal</a:t>
          </a:r>
        </a:p>
      </dsp:txBody>
      <dsp:txXfrm>
        <a:off x="2757487" y="787969"/>
        <a:ext cx="2757487" cy="669820"/>
      </dsp:txXfrm>
    </dsp:sp>
    <dsp:sp modelId="{A248FACE-E9F0-ED46-BE68-EB1EFB1E9647}">
      <dsp:nvSpPr>
        <dsp:cNvPr id="0" name=""/>
        <dsp:cNvSpPr/>
      </dsp:nvSpPr>
      <dsp:spPr>
        <a:xfrm>
          <a:off x="5514975" y="787969"/>
          <a:ext cx="2757487" cy="66982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41910" rIns="234696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Technical</a:t>
          </a:r>
        </a:p>
      </dsp:txBody>
      <dsp:txXfrm>
        <a:off x="5514975" y="787969"/>
        <a:ext cx="2757487" cy="669820"/>
      </dsp:txXfrm>
    </dsp:sp>
    <dsp:sp modelId="{05C1CCBB-C5AE-314A-9F58-E90A12D40BA4}">
      <dsp:nvSpPr>
        <dsp:cNvPr id="0" name=""/>
        <dsp:cNvSpPr/>
      </dsp:nvSpPr>
      <dsp:spPr>
        <a:xfrm>
          <a:off x="8272462" y="787969"/>
          <a:ext cx="2757487" cy="66982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41910" rIns="234696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Managerial</a:t>
          </a:r>
        </a:p>
      </dsp:txBody>
      <dsp:txXfrm>
        <a:off x="8272462" y="787969"/>
        <a:ext cx="2757487" cy="669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82BB5-2913-4BB3-8930-80B9B70A8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7404" y="1577340"/>
            <a:ext cx="6228950" cy="3703320"/>
          </a:xfrm>
        </p:spPr>
        <p:txBody>
          <a:bodyPr anchor="ctr">
            <a:normAutofit/>
          </a:bodyPr>
          <a:lstStyle/>
          <a:p>
            <a:r>
              <a:rPr lang="en-US" sz="6100">
                <a:solidFill>
                  <a:schemeClr val="tx2"/>
                </a:solidFill>
              </a:rPr>
              <a:t>Running a Constitution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0B110-9CDA-4EB4-88AA-5B6936A93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1864" y="1577340"/>
            <a:ext cx="2717172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POSC 509-01</a:t>
            </a:r>
          </a:p>
          <a:p>
            <a:r>
              <a:rPr lang="en-US" sz="2800" dirty="0"/>
              <a:t>Foundations of public </a:t>
            </a:r>
            <a:r>
              <a:rPr lang="en-US" sz="2800" dirty="0" err="1"/>
              <a:t>ADMIn</a:t>
            </a: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D976D6-8C98-48CC-8C34-0468F316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3938" y="3383280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88596" y="3383280"/>
            <a:ext cx="3703320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7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531E-25C6-4FB7-8FDC-7E49AF220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Democracy and Capitalism Work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D211A-14AF-4263-B19B-E1A57D6AA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602" y="2131084"/>
            <a:ext cx="8260796" cy="43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18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8AF9B1-7D64-4564-969F-CB2B27ED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A4A921E-D670-40F6-7B95-A34776CFD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96" r="9091" b="141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854759-2D3E-4B54-A780-D84D49E80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9856EA-FC8A-44D1-BC3D-2B8EDD0C8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038B56-933B-44DD-AF10-63436FCC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6E5F47-FBC6-0D1B-D8FB-490BD5E8E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Constitution of the United States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691F95-7D27-3EA4-5C82-5A5BE489B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38399"/>
            <a:ext cx="3415074" cy="3564467"/>
          </a:xfrm>
        </p:spPr>
        <p:txBody>
          <a:bodyPr>
            <a:normAutofit/>
          </a:bodyPr>
          <a:lstStyle/>
          <a:p>
            <a:pPr>
              <a:buClr>
                <a:srgbClr val="D19C56"/>
              </a:buClr>
            </a:pPr>
            <a:r>
              <a:rPr lang="en-US">
                <a:solidFill>
                  <a:srgbClr val="FFFFFF"/>
                </a:solidFill>
              </a:rPr>
              <a:t>What does it have to say about public administration? </a:t>
            </a:r>
          </a:p>
          <a:p>
            <a:pPr>
              <a:buClr>
                <a:srgbClr val="D19C56"/>
              </a:buClr>
            </a:pPr>
            <a:r>
              <a:rPr lang="en-US">
                <a:solidFill>
                  <a:srgbClr val="FFFFFF"/>
                </a:solidFill>
              </a:rPr>
              <a:t>What applies to public administration? </a:t>
            </a:r>
          </a:p>
          <a:p>
            <a:pPr>
              <a:buClr>
                <a:srgbClr val="D19C56"/>
              </a:buClr>
            </a:pPr>
            <a:r>
              <a:rPr lang="en-US">
                <a:solidFill>
                  <a:srgbClr val="FFFFFF"/>
                </a:solidFill>
              </a:rPr>
              <a:t>What else is applicable? </a:t>
            </a:r>
          </a:p>
        </p:txBody>
      </p:sp>
    </p:spTree>
    <p:extLst>
      <p:ext uri="{BB962C8B-B14F-4D97-AF65-F5344CB8AC3E}">
        <p14:creationId xmlns:p14="http://schemas.microsoft.com/office/powerpoint/2010/main" val="1181592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5F28DDD-9641-43BA-944D-79B068705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F1AFE-543E-406C-93BD-292973F9F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Intellectual Roots of PA: The US Constitution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AA2954-062E-4B72-A97B-0B066FB15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CA29A6-E0B1-40CD-ADF7-7B8E932A3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D5F866-AD72-475A-B6C6-54E4577D4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2BAD4C-6EA9-4F10-92D4-A1C8C53DA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21819E2-0A0A-0DD9-AE8B-AAA23AEF38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5054351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2640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6798E696-4BBA-46BE-AD86-F7E300B89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90B0CA3-C333-4560-9975-E31D1B7B9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C3594-5A7B-4A82-9611-8F01178FA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Intellectual Roots of PA:  The US Constitution</a:t>
            </a:r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03B81AEB-95DE-9E00-5F49-4964794DD9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346012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4157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5625-2D54-4BED-9A54-2A48EFEF1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Enduring Debates in Public Administration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776EE7-261F-1223-4A12-FF081E721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0279986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2155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5F1B6-EBA0-4903-AC6B-14CB09630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98" y="1480369"/>
            <a:ext cx="6834511" cy="404944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E9A7C-79EE-45A0-B4C3-B0570889E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Public versus Private</a:t>
            </a:r>
          </a:p>
        </p:txBody>
      </p:sp>
    </p:spTree>
    <p:extLst>
      <p:ext uri="{BB962C8B-B14F-4D97-AF65-F5344CB8AC3E}">
        <p14:creationId xmlns:p14="http://schemas.microsoft.com/office/powerpoint/2010/main" val="3730021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EE86D-F0C0-4E13-9448-159A77A98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34" y="702156"/>
            <a:ext cx="7157865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Qualities of the public &amp; Private Executive</a:t>
            </a:r>
          </a:p>
        </p:txBody>
      </p:sp>
      <p:pic>
        <p:nvPicPr>
          <p:cNvPr id="5" name="Picture 4" descr="Red toy person in front of two lines of white figures">
            <a:extLst>
              <a:ext uri="{FF2B5EF4-FFF2-40B4-BE49-F238E27FC236}">
                <a16:creationId xmlns:a16="http://schemas.microsoft.com/office/drawing/2014/main" id="{C56E3A7E-EC66-693B-A6CA-39C588013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22" r="28266"/>
          <a:stretch/>
        </p:blipFill>
        <p:spPr>
          <a:xfrm>
            <a:off x="20" y="10"/>
            <a:ext cx="4131713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9934" y="457200"/>
            <a:ext cx="7223760" cy="91440"/>
          </a:xfrm>
          <a:prstGeom prst="rect">
            <a:avLst/>
          </a:prstGeom>
          <a:solidFill>
            <a:srgbClr val="FD5B32"/>
          </a:solidFill>
          <a:ln>
            <a:solidFill>
              <a:srgbClr val="FD5B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14B21-BBFA-4E10-AC49-0D6BB1A5B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934" y="1896533"/>
            <a:ext cx="7157866" cy="3962266"/>
          </a:xfrm>
        </p:spPr>
        <p:txBody>
          <a:bodyPr>
            <a:normAutofit/>
          </a:bodyPr>
          <a:lstStyle/>
          <a:p>
            <a:pPr marL="0" indent="0">
              <a:buClr>
                <a:srgbClr val="FD5B32"/>
              </a:buClr>
              <a:buNone/>
            </a:pPr>
            <a:r>
              <a:rPr lang="en-US" sz="2400" dirty="0"/>
              <a:t>Cognitive intelligence</a:t>
            </a:r>
          </a:p>
          <a:p>
            <a:pPr marL="0" indent="0">
              <a:buClr>
                <a:srgbClr val="FD5B32"/>
              </a:buClr>
              <a:buNone/>
            </a:pPr>
            <a:r>
              <a:rPr lang="en-US" sz="2400" dirty="0"/>
              <a:t>Emotional intelligence</a:t>
            </a:r>
          </a:p>
          <a:p>
            <a:pPr marL="0" indent="0">
              <a:buClr>
                <a:srgbClr val="FD5B32"/>
              </a:buClr>
              <a:buNone/>
            </a:pPr>
            <a:r>
              <a:rPr lang="en-US" sz="2400" dirty="0"/>
              <a:t>Self-confidence</a:t>
            </a:r>
          </a:p>
          <a:p>
            <a:pPr marL="0" indent="0">
              <a:buClr>
                <a:srgbClr val="FD5B32"/>
              </a:buClr>
              <a:buNone/>
            </a:pPr>
            <a:r>
              <a:rPr lang="en-US" sz="2400" dirty="0"/>
              <a:t>Decisiveness</a:t>
            </a:r>
          </a:p>
          <a:p>
            <a:pPr marL="0" indent="0">
              <a:buClr>
                <a:srgbClr val="FD5B32"/>
              </a:buClr>
              <a:buNone/>
            </a:pPr>
            <a:r>
              <a:rPr lang="en-US" sz="2400" dirty="0"/>
              <a:t>A sense of humor</a:t>
            </a:r>
          </a:p>
          <a:p>
            <a:pPr marL="0" indent="0">
              <a:buClr>
                <a:srgbClr val="FD5B32"/>
              </a:buClr>
              <a:buNone/>
            </a:pPr>
            <a:r>
              <a:rPr lang="en-US" sz="2400" dirty="0"/>
              <a:t>Humility</a:t>
            </a:r>
          </a:p>
        </p:txBody>
      </p:sp>
    </p:spTree>
    <p:extLst>
      <p:ext uri="{BB962C8B-B14F-4D97-AF65-F5344CB8AC3E}">
        <p14:creationId xmlns:p14="http://schemas.microsoft.com/office/powerpoint/2010/main" val="188947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4C11-C6FA-49D9-B1D9-D23D98F50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Public Executives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8909AA0-A953-91FF-03C8-8DB456AA02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6193517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9580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0B094E-5BBC-4843-A9EF-98FAC004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033389"/>
            <a:ext cx="4826256" cy="4825409"/>
          </a:xfrm>
        </p:spPr>
        <p:txBody>
          <a:bodyPr anchor="ctr"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Code of Ethics for Public Administrators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F8263-2828-4E54-8CF8-43ACB8814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769" y="1033390"/>
            <a:ext cx="4855037" cy="4825409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Advance the public interest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Uphold the Constitution and the law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Promote democratic participation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Strengthen social equity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Fully inform and advise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Demonstrate personal integrity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Promote ethical organizations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Advance professional excellence</a:t>
            </a:r>
          </a:p>
        </p:txBody>
      </p:sp>
    </p:spTree>
    <p:extLst>
      <p:ext uri="{BB962C8B-B14F-4D97-AF65-F5344CB8AC3E}">
        <p14:creationId xmlns:p14="http://schemas.microsoft.com/office/powerpoint/2010/main" val="4027606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3926F2-30BA-48F4-A53B-A82C4C10F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Equality versus equity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219660-F32A-41C1-AFA5-9F49FC9A8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/>
              <a:t>Equality:</a:t>
            </a:r>
            <a:r>
              <a:rPr lang="en-US" sz="2400" dirty="0"/>
              <a:t>  Having equal parts, identical in size or number.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u="sng" dirty="0"/>
              <a:t>Equity:</a:t>
            </a:r>
            <a:r>
              <a:rPr lang="en-US" sz="2400" dirty="0"/>
              <a:t>  Pertaining to the distribution of fairness.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2" descr="https://www.communityview.ca/images/2014_health_equity_SHR_health_equity.png">
            <a:extLst>
              <a:ext uri="{FF2B5EF4-FFF2-40B4-BE49-F238E27FC236}">
                <a16:creationId xmlns:a16="http://schemas.microsoft.com/office/drawing/2014/main" id="{760FFD71-ACC6-42B2-99F9-7CB62E78B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b="5358"/>
          <a:stretch>
            <a:fillRect/>
          </a:stretch>
        </p:blipFill>
        <p:spPr bwMode="auto">
          <a:xfrm>
            <a:off x="4654296" y="1083810"/>
            <a:ext cx="6735272" cy="45098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9627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9CD4BEB-C391-4F7E-9838-95411A832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857EF-3E93-43A0-A3F9-ECEF21F55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Timeline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7CC99B-BCC5-4A4E-AB78-7D023ADE4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170" y="984503"/>
            <a:ext cx="8957296" cy="540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9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5F28DDD-9641-43BA-944D-79B068705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C9300-B9F9-4A91-8718-C667E9D85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Nonprofits</a:t>
            </a:r>
            <a:br>
              <a:rPr lang="en-US">
                <a:solidFill>
                  <a:schemeClr val="accent1"/>
                </a:solidFill>
              </a:rPr>
            </a:b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AA2954-062E-4B72-A97B-0B066FB15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CA29A6-E0B1-40CD-ADF7-7B8E932A3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D5F866-AD72-475A-B6C6-54E4577D4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2BAD4C-6EA9-4F10-92D4-A1C8C53DA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76D1B776-EFD4-F876-74ED-3CAB9ED25E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3739299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7436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7A7EE-DE86-44D2-8166-1DA9ED710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3" y="1198395"/>
            <a:ext cx="7658727" cy="446121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B1998-AD4C-408B-A7BE-829E13221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FFFFFF"/>
                </a:solidFill>
              </a:rPr>
              <a:t>Linguistics of the Field: Related Terms</a:t>
            </a:r>
          </a:p>
        </p:txBody>
      </p:sp>
    </p:spTree>
    <p:extLst>
      <p:ext uri="{BB962C8B-B14F-4D97-AF65-F5344CB8AC3E}">
        <p14:creationId xmlns:p14="http://schemas.microsoft.com/office/powerpoint/2010/main" val="1850869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94E3-296E-4FDE-8557-760CD7E6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629ECF-D23D-960D-C7E5-3A90FDF3C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1060090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1146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BB244-B25C-40F0-9BD1-91577D6D8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Summary cont’d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DB8816-DFAB-ADAE-1A9B-840732C90F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43686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2166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9CD4BEB-C391-4F7E-9838-95411A832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083B9-1A7D-4D8C-8E5F-4F9D2A987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Timeline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DF5119-5C08-45F8-B8DE-E62962917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188" y="1504257"/>
            <a:ext cx="8975278" cy="462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7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9CD4BEB-C391-4F7E-9838-95411A832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C77CA-D2BB-4576-A59E-91A483B5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Timeline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80CE4B-FE2F-468A-A412-A50917C6D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3083" y="824686"/>
            <a:ext cx="8651658" cy="556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33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388F-5E77-47EC-93E3-B5F85B8D9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E59D76-7ADC-3B3F-859D-502F3AFFD8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00771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860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4B1EF-517F-47D3-AE1C-DE24FD20D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Global Pandemic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48D04A-B18A-4669-86FA-1F7C104C4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person, outdoor, sport, people&#10;&#10;Description automatically generated">
            <a:extLst>
              <a:ext uri="{FF2B5EF4-FFF2-40B4-BE49-F238E27FC236}">
                <a16:creationId xmlns:a16="http://schemas.microsoft.com/office/drawing/2014/main" id="{34A1C0AF-3FD9-4393-98B2-0F393A4D1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7" r="10968" b="-1"/>
          <a:stretch/>
        </p:blipFill>
        <p:spPr>
          <a:xfrm>
            <a:off x="657225" y="2361056"/>
            <a:ext cx="4962525" cy="3649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60FE1C-976E-4750-832C-AA3D0DC24FD9}"/>
              </a:ext>
            </a:extLst>
          </p:cNvPr>
          <p:cNvSpPr txBox="1"/>
          <p:nvPr/>
        </p:nvSpPr>
        <p:spPr>
          <a:xfrm>
            <a:off x="6335805" y="2180496"/>
            <a:ext cx="5275001" cy="40456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COVID-19 had a devastating effect on the global economy and prompted drastic changes in how we work and learn; business closures and the need to quarantine forced lifestyle changes.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As unemployment exploded and healthcare facilities became overwhelmed, we looked to government at the local, state, and federal levels for planning, coordination, regulation, and financial relief.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Public administration involves routine functions as well as crisis response.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Federalism continues to evolve.</a:t>
            </a:r>
          </a:p>
        </p:txBody>
      </p:sp>
    </p:spTree>
    <p:extLst>
      <p:ext uri="{BB962C8B-B14F-4D97-AF65-F5344CB8AC3E}">
        <p14:creationId xmlns:p14="http://schemas.microsoft.com/office/powerpoint/2010/main" val="1380845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EA97CA5D-BCDD-4F61-B77F-34068368B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AHO/WHO | Pan American Health Organization">
            <a:extLst>
              <a:ext uri="{FF2B5EF4-FFF2-40B4-BE49-F238E27FC236}">
                <a16:creationId xmlns:a16="http://schemas.microsoft.com/office/drawing/2014/main" id="{7B3745FA-E71A-360C-1265-0CBFCA741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" r="632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ectangle 1046">
            <a:extLst>
              <a:ext uri="{FF2B5EF4-FFF2-40B4-BE49-F238E27FC236}">
                <a16:creationId xmlns:a16="http://schemas.microsoft.com/office/drawing/2014/main" id="{BB80117C-7F39-43C5-86D0-1B3E99AB5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D54BA-AE84-4E56-A56C-B8EC205D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Global Pandemic</a:t>
            </a:r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22A9BB93-2DF4-4EFD-94C3-A0CC895CD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50B3C702-83B2-4274-BF5A-C42475E28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5B7BEE93-7680-4E07-8B35-53D4D53F2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5626784A-218C-4257-AC79-DD5BC6EF9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6B29C-D066-4EE3-B95F-F962D79C3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pPr>
              <a:buClr>
                <a:srgbClr val="6FE7FF"/>
              </a:buClr>
            </a:pPr>
            <a:r>
              <a:rPr lang="en-US" sz="2800" dirty="0"/>
              <a:t>How does level of government influence responses to the pandemic?</a:t>
            </a:r>
          </a:p>
          <a:p>
            <a:pPr>
              <a:buClr>
                <a:srgbClr val="6FE7FF"/>
              </a:buClr>
            </a:pPr>
            <a:r>
              <a:rPr lang="en-US" sz="2800" dirty="0"/>
              <a:t>What is the relationship between government and business in pandemic response?</a:t>
            </a:r>
          </a:p>
          <a:p>
            <a:pPr>
              <a:buClr>
                <a:srgbClr val="6FE7FF"/>
              </a:buClr>
            </a:pPr>
            <a:r>
              <a:rPr lang="en-US" sz="2800" dirty="0"/>
              <a:t>Why does government perform the safety net function?</a:t>
            </a:r>
          </a:p>
          <a:p>
            <a:pPr>
              <a:buClr>
                <a:srgbClr val="6FE7FF"/>
              </a:buClr>
            </a:pPr>
            <a:r>
              <a:rPr lang="en-US" sz="2800" dirty="0"/>
              <a:t>How do nonprofits contribute to the pandemic response? </a:t>
            </a:r>
          </a:p>
        </p:txBody>
      </p:sp>
    </p:spTree>
    <p:extLst>
      <p:ext uri="{BB962C8B-B14F-4D97-AF65-F5344CB8AC3E}">
        <p14:creationId xmlns:p14="http://schemas.microsoft.com/office/powerpoint/2010/main" val="106192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5F28DDD-9641-43BA-944D-79B068705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D81E01-0E25-4789-8374-BCD79024F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accent1"/>
                </a:solidFill>
              </a:rPr>
              <a:t>Public Administration Competencies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AA2954-062E-4B72-A97B-0B066FB15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CA29A6-E0B1-40CD-ADF7-7B8E932A3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D5F866-AD72-475A-B6C6-54E4577D4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2BAD4C-6EA9-4F10-92D4-A1C8C53DA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FDFAE6-BBEB-0A35-725B-FD24AE4143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042735"/>
              </p:ext>
            </p:extLst>
          </p:nvPr>
        </p:nvGraphicFramePr>
        <p:xfrm>
          <a:off x="4598438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2596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09CFB-BF78-4AB6-832F-D2B40D030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The Nature and Context of Public Service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621EB8-E432-D931-4ADC-C352ECEA13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8788795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160732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117</TotalTime>
  <Words>687</Words>
  <Application>Microsoft Macintosh PowerPoint</Application>
  <PresentationFormat>Widescreen</PresentationFormat>
  <Paragraphs>97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Gill Sans MT</vt:lpstr>
      <vt:lpstr>Wingdings 2</vt:lpstr>
      <vt:lpstr>Dividend</vt:lpstr>
      <vt:lpstr>Running a Constitution</vt:lpstr>
      <vt:lpstr>Timeline</vt:lpstr>
      <vt:lpstr>Timeline</vt:lpstr>
      <vt:lpstr>Timeline</vt:lpstr>
      <vt:lpstr>Overview</vt:lpstr>
      <vt:lpstr>Global Pandemic </vt:lpstr>
      <vt:lpstr>Global Pandemic</vt:lpstr>
      <vt:lpstr>Public Administration Competencies</vt:lpstr>
      <vt:lpstr>The Nature and Context of Public Service</vt:lpstr>
      <vt:lpstr>Making Democracy and Capitalism Work Together</vt:lpstr>
      <vt:lpstr>The Constitution of the United States</vt:lpstr>
      <vt:lpstr>Intellectual Roots of PA: The US Constitution</vt:lpstr>
      <vt:lpstr>Intellectual Roots of PA:  The US Constitution</vt:lpstr>
      <vt:lpstr>Enduring Debates in Public Administration</vt:lpstr>
      <vt:lpstr>Public versus Private</vt:lpstr>
      <vt:lpstr>Qualities of the public &amp; Private Executive</vt:lpstr>
      <vt:lpstr>Public Executives</vt:lpstr>
      <vt:lpstr>Code of Ethics for Public Administrators</vt:lpstr>
      <vt:lpstr>Equality versus equity</vt:lpstr>
      <vt:lpstr>Nonprofits </vt:lpstr>
      <vt:lpstr>Linguistics of the Field: Related Terms</vt:lpstr>
      <vt:lpstr>Summary</vt:lpstr>
      <vt:lpstr>Summary cont’d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Guy &amp; Ely (2022) Ch. 1: Running a Constitution</dc:title>
  <dc:creator>David P. Adams</dc:creator>
  <cp:lastModifiedBy>Adams, David</cp:lastModifiedBy>
  <cp:revision>12</cp:revision>
  <dcterms:created xsi:type="dcterms:W3CDTF">2022-08-31T20:23:20Z</dcterms:created>
  <dcterms:modified xsi:type="dcterms:W3CDTF">2024-02-08T21:10:12Z</dcterms:modified>
</cp:coreProperties>
</file>